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48" r:id="rId2"/>
  </p:sldMasterIdLst>
  <p:sldIdLst>
    <p:sldId id="366" r:id="rId3"/>
    <p:sldId id="274" r:id="rId4"/>
    <p:sldId id="272" r:id="rId5"/>
    <p:sldId id="352" r:id="rId6"/>
    <p:sldId id="355" r:id="rId7"/>
    <p:sldId id="360" r:id="rId8"/>
    <p:sldId id="276" r:id="rId9"/>
    <p:sldId id="277" r:id="rId10"/>
    <p:sldId id="351" r:id="rId11"/>
    <p:sldId id="269" r:id="rId12"/>
    <p:sldId id="357" r:id="rId13"/>
    <p:sldId id="267" r:id="rId14"/>
    <p:sldId id="266" r:id="rId15"/>
    <p:sldId id="265" r:id="rId16"/>
    <p:sldId id="264" r:id="rId17"/>
    <p:sldId id="263" r:id="rId18"/>
    <p:sldId id="262" r:id="rId19"/>
    <p:sldId id="261" r:id="rId20"/>
    <p:sldId id="260" r:id="rId21"/>
    <p:sldId id="364" r:id="rId22"/>
    <p:sldId id="365" r:id="rId23"/>
    <p:sldId id="361" r:id="rId24"/>
    <p:sldId id="259" r:id="rId25"/>
    <p:sldId id="258" r:id="rId26"/>
    <p:sldId id="328" r:id="rId27"/>
    <p:sldId id="327" r:id="rId28"/>
    <p:sldId id="329" r:id="rId29"/>
    <p:sldId id="331" r:id="rId30"/>
    <p:sldId id="337" r:id="rId31"/>
    <p:sldId id="338" r:id="rId32"/>
    <p:sldId id="339" r:id="rId33"/>
    <p:sldId id="340" r:id="rId34"/>
    <p:sldId id="332" r:id="rId35"/>
    <p:sldId id="378" r:id="rId36"/>
    <p:sldId id="333" r:id="rId37"/>
    <p:sldId id="334" r:id="rId38"/>
    <p:sldId id="342" r:id="rId39"/>
    <p:sldId id="335" r:id="rId40"/>
    <p:sldId id="341" r:id="rId41"/>
    <p:sldId id="343" r:id="rId42"/>
    <p:sldId id="344" r:id="rId43"/>
    <p:sldId id="345" r:id="rId44"/>
    <p:sldId id="374" r:id="rId45"/>
    <p:sldId id="346" r:id="rId46"/>
    <p:sldId id="303" r:id="rId47"/>
    <p:sldId id="281" r:id="rId48"/>
    <p:sldId id="292" r:id="rId49"/>
    <p:sldId id="304" r:id="rId50"/>
    <p:sldId id="301" r:id="rId51"/>
    <p:sldId id="300" r:id="rId52"/>
    <p:sldId id="302" r:id="rId53"/>
    <p:sldId id="293" r:id="rId54"/>
    <p:sldId id="294" r:id="rId55"/>
    <p:sldId id="295" r:id="rId56"/>
    <p:sldId id="296" r:id="rId57"/>
    <p:sldId id="297" r:id="rId58"/>
    <p:sldId id="336" r:id="rId59"/>
    <p:sldId id="305" r:id="rId60"/>
    <p:sldId id="298" r:id="rId61"/>
    <p:sldId id="306" r:id="rId62"/>
    <p:sldId id="310" r:id="rId63"/>
    <p:sldId id="309" r:id="rId64"/>
    <p:sldId id="375" r:id="rId65"/>
    <p:sldId id="376" r:id="rId66"/>
    <p:sldId id="377" r:id="rId67"/>
    <p:sldId id="282" r:id="rId68"/>
    <p:sldId id="283" r:id="rId69"/>
    <p:sldId id="284" r:id="rId70"/>
    <p:sldId id="285" r:id="rId71"/>
    <p:sldId id="287" r:id="rId72"/>
    <p:sldId id="288" r:id="rId73"/>
    <p:sldId id="289" r:id="rId74"/>
    <p:sldId id="290" r:id="rId75"/>
    <p:sldId id="291" r:id="rId76"/>
    <p:sldId id="373" r:id="rId77"/>
    <p:sldId id="368" r:id="rId78"/>
    <p:sldId id="369" r:id="rId79"/>
    <p:sldId id="370" r:id="rId80"/>
    <p:sldId id="33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5E1C8-A1B0-D7F1-A551-C783C5270FC5}" v="68" dt="2022-06-28T16:01:43.912"/>
    <p1510:client id="{040B3842-B82D-0861-385F-588C4A9E7323}" v="5" dt="2022-06-21T03:00:16.636"/>
    <p1510:client id="{08BA9A6F-FABB-B207-3DC2-A0C1BD4DFE69}" v="127" dt="2022-06-16T13:20:17.384"/>
    <p1510:client id="{0CBC0870-6A05-846A-C263-AAFB22079E83}" v="45" dt="2022-06-22T02:59:05.678"/>
    <p1510:client id="{11F4046A-DEB8-1CE6-6E7D-476690B5731D}" v="91" dt="2022-06-15T07:16:02.447"/>
    <p1510:client id="{1206983E-4F14-59AE-A7C1-BC49FE845260}" v="183" dt="2022-06-23T01:59:57.688"/>
    <p1510:client id="{13C897E5-EEFB-4043-257A-980AEB328CD5}" v="6" dt="2022-06-23T08:34:39.833"/>
    <p1510:client id="{1A425C23-D521-B781-4F6E-D9A08452CCDA}" v="216" dt="2022-06-16T01:39:58.774"/>
    <p1510:client id="{1C31A318-951B-A764-8FCD-4BDD3CCFC886}" v="36" dt="2022-07-05T15:38:36.921"/>
    <p1510:client id="{292F2C11-5B6B-5E46-EE18-1A057F97A7C5}" v="34" dt="2022-06-20T02:59:09.758"/>
    <p1510:client id="{2CE4C717-86F5-2492-BC26-D58CAF5FF0DE}" v="436" dt="2022-06-20T01:38:59.917"/>
    <p1510:client id="{2DA1798E-3AC1-D30F-C75B-4848EDF1C5FB}" v="3" dt="2022-06-21T01:41:44.602"/>
    <p1510:client id="{3EF805CE-67C2-5F74-CBAE-FB5643BE1CD8}" v="271" dt="2022-07-01T02:48:19.732"/>
    <p1510:client id="{41FB86E4-F5C6-67BA-44AF-C6F508CBE82A}" v="12" dt="2022-06-21T04:00:44.615"/>
    <p1510:client id="{43A5C9B9-5EE0-1CDF-5997-DCB847053189}" v="688" dt="2022-06-15T13:13:56.327"/>
    <p1510:client id="{456B2803-F004-E46B-3A84-FCCB0D38C195}" v="1" dt="2022-06-28T03:16:15.908"/>
    <p1510:client id="{4F6F64C0-AA7B-F48C-9B78-20B7DDF8F348}" v="347" dt="2022-06-16T02:42:21.474"/>
    <p1510:client id="{5095E828-9E63-3F5A-65D7-DB5FB60E30D0}" v="102" dt="2022-06-21T09:50:10.920"/>
    <p1510:client id="{55AC7ED5-9B6C-51D6-D216-F520089676A7}" v="2" dt="2022-07-04T01:25:01.841"/>
    <p1510:client id="{5CDD4CC5-9436-1E80-1945-C74ECF6BF38A}" v="35" dt="2022-06-21T01:45:18.639"/>
    <p1510:client id="{70E33371-E96C-A681-6FAE-C7DA84704E62}" v="46" dt="2022-06-23T02:32:19.758"/>
    <p1510:client id="{7CBCA6D9-B7BA-F974-4296-C713B4F039E4}" v="13" dt="2022-06-21T01:42:37.564"/>
    <p1510:client id="{848FE907-5F14-AFAC-A6A7-09EF6FB34480}" v="691" dt="2022-06-16T09:56:20.800"/>
    <p1510:client id="{9217FC5B-9406-4FE0-97DA-C2EFCFD4BD8D}" v="6" dt="2022-06-15T03:59:15.319"/>
    <p1510:client id="{9371EF0C-AE2A-068A-5A1B-759941751D50}" v="432" dt="2022-06-17T04:08:12.383"/>
    <p1510:client id="{958869D0-CD88-F4EC-9F10-D7FAB8394392}" v="722" dt="2022-06-30T01:35:16.663"/>
    <p1510:client id="{9C345E96-4E7E-7A28-58B2-B64D5AC71797}" v="38" dt="2022-06-21T02:59:44.017"/>
    <p1510:client id="{9F78E4E4-7DD4-C4B3-8D57-CCB056F31F7C}" v="1" dt="2022-06-27T02:59:00.800"/>
    <p1510:client id="{A0DD31B3-C48D-0F86-E0CD-EDEA9FB79F2D}" v="26" dt="2022-06-29T03:33:10.653"/>
    <p1510:client id="{A5959DCD-3D00-193F-4745-C519D4F0F05E}" v="11" dt="2022-06-21T02:10:19.239"/>
    <p1510:client id="{A5CF9D7D-9D49-415A-EAF9-C5117E2F795E}" v="293" dt="2022-06-21T15:04:32.981"/>
    <p1510:client id="{A9FB8A37-5645-5CA2-AE26-7BFA3B14DB00}" v="197" dt="2022-06-16T08:03:11.331"/>
    <p1510:client id="{BBADC7F7-EEAA-A55C-58CE-6B731ABADD7D}" v="346" dt="2022-06-17T03:27:12.590"/>
    <p1510:client id="{BE9E83B3-4D84-F2AF-9846-B6DD35B63CE0}" v="41" dt="2022-06-22T00:42:24.920"/>
    <p1510:client id="{BFCE094F-F796-7913-F10B-5D960DFEC306}" v="103" dt="2022-06-16T01:55:27.187"/>
    <p1510:client id="{C2D42119-0F82-800F-DE20-86EB9C6A58CE}" v="4" dt="2022-07-01T03:13:02.872"/>
    <p1510:client id="{C359FCA6-5290-FEF6-5396-47148ABC3FD0}" v="142" dt="2022-06-20T04:01:01.836"/>
    <p1510:client id="{C5FEE02C-B62D-7D23-45ED-7FED39E072E3}" v="212" dt="2022-06-21T11:09:39.656"/>
    <p1510:client id="{CB8BE8E4-9942-64A2-7802-BA12F72028AA}" v="100" dt="2022-07-06T04:45:00.994"/>
    <p1510:client id="{CF69BF29-99D4-65A8-D63C-A0E356062458}" v="1118" dt="2022-06-20T02:36:00.597"/>
    <p1510:client id="{D14E66F5-D035-4B97-AE95-379FF377DD66}" v="94" dt="2022-06-15T03:29:08.421"/>
    <p1510:client id="{DB5EA7A6-41B4-2197-2ADC-7685FDE4D093}" v="12" dt="2022-06-21T07:15:45.518"/>
    <p1510:client id="{E390FBD1-508A-0349-161B-70A3AB294588}" v="142" dt="2022-06-16T13:10:13.103"/>
    <p1510:client id="{FF197914-2160-B04B-0D8E-9DA2BFF65E96}" v="25" dt="2022-06-20T00:33:28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98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9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Syazwan Bin Rusdi" userId="S::muhdsyazwanrusdi@student.usm.my::217e579d-af56-4fbd-aafe-8664f19c56ea" providerId="AD" clId="Web-{2DA1798E-3AC1-D30F-C75B-4848EDF1C5FB}"/>
    <pc:docChg chg="modSld">
      <pc:chgData name="Muhammad Syazwan Bin Rusdi" userId="S::muhdsyazwanrusdi@student.usm.my::217e579d-af56-4fbd-aafe-8664f19c56ea" providerId="AD" clId="Web-{2DA1798E-3AC1-D30F-C75B-4848EDF1C5FB}" dt="2022-06-21T01:41:44.602" v="2" actId="20577"/>
      <pc:docMkLst>
        <pc:docMk/>
      </pc:docMkLst>
      <pc:sldChg chg="modSp">
        <pc:chgData name="Muhammad Syazwan Bin Rusdi" userId="S::muhdsyazwanrusdi@student.usm.my::217e579d-af56-4fbd-aafe-8664f19c56ea" providerId="AD" clId="Web-{2DA1798E-3AC1-D30F-C75B-4848EDF1C5FB}" dt="2022-06-21T01:41:44.602" v="2" actId="20577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2DA1798E-3AC1-D30F-C75B-4848EDF1C5FB}" dt="2022-06-21T01:41:44.602" v="2" actId="20577"/>
          <ac:spMkLst>
            <pc:docMk/>
            <pc:sldMk cId="2143028004" sldId="289"/>
            <ac:spMk id="3" creationId="{E8D7A0A0-EA38-EA5B-A40E-1E570746D9BA}"/>
          </ac:spMkLst>
        </pc:spChg>
      </pc:sldChg>
    </pc:docChg>
  </pc:docChgLst>
  <pc:docChgLst>
    <pc:chgData name="Guest User" userId="S::urn:spo:anon#f9180c390a27c69c9b7af54737f98d34773fb418b805cb9913db1808004eae3a::" providerId="AD" clId="Web-{3EF805CE-67C2-5F74-CBAE-FB5643BE1CD8}"/>
    <pc:docChg chg="addSld delSld modSld sldOrd">
      <pc:chgData name="Guest User" userId="S::urn:spo:anon#f9180c390a27c69c9b7af54737f98d34773fb418b805cb9913db1808004eae3a::" providerId="AD" clId="Web-{3EF805CE-67C2-5F74-CBAE-FB5643BE1CD8}" dt="2022-07-01T02:48:19.732" v="203" actId="20577"/>
      <pc:docMkLst>
        <pc:docMk/>
      </pc:docMkLst>
      <pc:sldChg chg="addSp modSp">
        <pc:chgData name="Guest User" userId="S::urn:spo:anon#f9180c390a27c69c9b7af54737f98d34773fb418b805cb9913db1808004eae3a::" providerId="AD" clId="Web-{3EF805CE-67C2-5F74-CBAE-FB5643BE1CD8}" dt="2022-07-01T02:05:48.526" v="111" actId="20577"/>
        <pc:sldMkLst>
          <pc:docMk/>
          <pc:sldMk cId="79711890" sldId="262"/>
        </pc:sldMkLst>
        <pc:spChg chg="mod">
          <ac:chgData name="Guest User" userId="S::urn:spo:anon#f9180c390a27c69c9b7af54737f98d34773fb418b805cb9913db1808004eae3a::" providerId="AD" clId="Web-{3EF805CE-67C2-5F74-CBAE-FB5643BE1CD8}" dt="2022-07-01T01:58:12.623" v="91" actId="14100"/>
          <ac:spMkLst>
            <pc:docMk/>
            <pc:sldMk cId="79711890" sldId="262"/>
            <ac:spMk id="2" creationId="{3E63713E-D40A-AC11-7677-5308B43AEEBE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57:40.279" v="83"/>
          <ac:spMkLst>
            <pc:docMk/>
            <pc:sldMk cId="79711890" sldId="262"/>
            <ac:spMk id="3" creationId="{5D8A5B5F-5745-1A66-F18D-0E6916B412CF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57:41.779" v="84"/>
          <ac:spMkLst>
            <pc:docMk/>
            <pc:sldMk cId="79711890" sldId="262"/>
            <ac:spMk id="4" creationId="{A9C2E1A4-270E-51D1-1027-79E6BD7F769A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57:45.279" v="85"/>
          <ac:spMkLst>
            <pc:docMk/>
            <pc:sldMk cId="79711890" sldId="262"/>
            <ac:spMk id="5" creationId="{F8D6EFAA-085F-9D6F-3BA7-9D63B4BFA4A8}"/>
          </ac:spMkLst>
        </pc:spChg>
        <pc:spChg chg="add mod">
          <ac:chgData name="Guest User" userId="S::urn:spo:anon#f9180c390a27c69c9b7af54737f98d34773fb418b805cb9913db1808004eae3a::" providerId="AD" clId="Web-{3EF805CE-67C2-5F74-CBAE-FB5643BE1CD8}" dt="2022-07-01T02:05:48.526" v="111" actId="20577"/>
          <ac:spMkLst>
            <pc:docMk/>
            <pc:sldMk cId="79711890" sldId="262"/>
            <ac:spMk id="6" creationId="{38CF6813-22B2-F5BD-17CE-7A0EE960FAB1}"/>
          </ac:spMkLst>
        </pc:spChg>
      </pc:sldChg>
      <pc:sldChg chg="addSp modSp">
        <pc:chgData name="Guest User" userId="S::urn:spo:anon#f9180c390a27c69c9b7af54737f98d34773fb418b805cb9913db1808004eae3a::" providerId="AD" clId="Web-{3EF805CE-67C2-5F74-CBAE-FB5643BE1CD8}" dt="2022-07-01T02:34:30.058" v="134" actId="20577"/>
        <pc:sldMkLst>
          <pc:docMk/>
          <pc:sldMk cId="3833168658" sldId="263"/>
        </pc:sldMkLst>
        <pc:spChg chg="mod">
          <ac:chgData name="Guest User" userId="S::urn:spo:anon#f9180c390a27c69c9b7af54737f98d34773fb418b805cb9913db1808004eae3a::" providerId="AD" clId="Web-{3EF805CE-67C2-5F74-CBAE-FB5643BE1CD8}" dt="2022-07-01T02:05:58.010" v="113" actId="14100"/>
          <ac:spMkLst>
            <pc:docMk/>
            <pc:sldMk cId="3833168658" sldId="263"/>
            <ac:spMk id="2" creationId="{801EDCA7-541F-8BBE-A5E0-4D6CD1E236CC}"/>
          </ac:spMkLst>
        </pc:spChg>
        <pc:spChg chg="add mod">
          <ac:chgData name="Guest User" userId="S::urn:spo:anon#f9180c390a27c69c9b7af54737f98d34773fb418b805cb9913db1808004eae3a::" providerId="AD" clId="Web-{3EF805CE-67C2-5F74-CBAE-FB5643BE1CD8}" dt="2022-07-01T02:34:30.058" v="134" actId="20577"/>
          <ac:spMkLst>
            <pc:docMk/>
            <pc:sldMk cId="3833168658" sldId="263"/>
            <ac:spMk id="3" creationId="{E15DD173-0988-B63B-625B-70DF14983415}"/>
          </ac:spMkLst>
        </pc:spChg>
        <pc:spChg chg="mod">
          <ac:chgData name="Guest User" userId="S::urn:spo:anon#f9180c390a27c69c9b7af54737f98d34773fb418b805cb9913db1808004eae3a::" providerId="AD" clId="Web-{3EF805CE-67C2-5F74-CBAE-FB5643BE1CD8}" dt="2022-07-01T02:33:44.276" v="124" actId="1076"/>
          <ac:spMkLst>
            <pc:docMk/>
            <pc:sldMk cId="3833168658" sldId="263"/>
            <ac:spMk id="6" creationId="{6F03DA3B-820E-9BC3-2B3E-9A9210CBFB7C}"/>
          </ac:spMkLst>
        </pc:spChg>
        <pc:picChg chg="mod">
          <ac:chgData name="Guest User" userId="S::urn:spo:anon#f9180c390a27c69c9b7af54737f98d34773fb418b805cb9913db1808004eae3a::" providerId="AD" clId="Web-{3EF805CE-67C2-5F74-CBAE-FB5643BE1CD8}" dt="2022-07-01T02:33:47.557" v="125" actId="1076"/>
          <ac:picMkLst>
            <pc:docMk/>
            <pc:sldMk cId="3833168658" sldId="263"/>
            <ac:picMk id="5" creationId="{1BE7E309-1191-C216-1CFA-47BE9A52B17F}"/>
          </ac:picMkLst>
        </pc:picChg>
      </pc:sldChg>
      <pc:sldChg chg="modSp">
        <pc:chgData name="Guest User" userId="S::urn:spo:anon#f9180c390a27c69c9b7af54737f98d34773fb418b805cb9913db1808004eae3a::" providerId="AD" clId="Web-{3EF805CE-67C2-5F74-CBAE-FB5643BE1CD8}" dt="2022-07-01T01:37:21.560" v="13" actId="20577"/>
        <pc:sldMkLst>
          <pc:docMk/>
          <pc:sldMk cId="3304181623" sldId="266"/>
        </pc:sldMkLst>
        <pc:spChg chg="mod">
          <ac:chgData name="Guest User" userId="S::urn:spo:anon#f9180c390a27c69c9b7af54737f98d34773fb418b805cb9913db1808004eae3a::" providerId="AD" clId="Web-{3EF805CE-67C2-5F74-CBAE-FB5643BE1CD8}" dt="2022-07-01T01:37:21.560" v="13" actId="20577"/>
          <ac:spMkLst>
            <pc:docMk/>
            <pc:sldMk cId="3304181623" sldId="266"/>
            <ac:spMk id="10" creationId="{B32617C2-4090-D064-1ADB-6500372179C3}"/>
          </ac:spMkLst>
        </pc:spChg>
      </pc:sldChg>
      <pc:sldChg chg="modSp ord">
        <pc:chgData name="Guest User" userId="S::urn:spo:anon#f9180c390a27c69c9b7af54737f98d34773fb418b805cb9913db1808004eae3a::" providerId="AD" clId="Web-{3EF805CE-67C2-5F74-CBAE-FB5643BE1CD8}" dt="2022-07-01T01:36:22.418" v="6" actId="1076"/>
        <pc:sldMkLst>
          <pc:docMk/>
          <pc:sldMk cId="1586507276" sldId="351"/>
        </pc:sldMkLst>
        <pc:spChg chg="mod">
          <ac:chgData name="Guest User" userId="S::urn:spo:anon#f9180c390a27c69c9b7af54737f98d34773fb418b805cb9913db1808004eae3a::" providerId="AD" clId="Web-{3EF805CE-67C2-5F74-CBAE-FB5643BE1CD8}" dt="2022-07-01T01:36:22.418" v="6" actId="1076"/>
          <ac:spMkLst>
            <pc:docMk/>
            <pc:sldMk cId="1586507276" sldId="351"/>
            <ac:spMk id="4" creationId="{BFB8C87A-7A60-8BD2-3251-2D2B2B33CEAA}"/>
          </ac:spMkLst>
        </pc:spChg>
      </pc:sldChg>
      <pc:sldChg chg="addSp modSp new mod ord setBg">
        <pc:chgData name="Guest User" userId="S::urn:spo:anon#f9180c390a27c69c9b7af54737f98d34773fb418b805cb9913db1808004eae3a::" providerId="AD" clId="Web-{3EF805CE-67C2-5F74-CBAE-FB5643BE1CD8}" dt="2022-07-01T02:48:19.732" v="203" actId="20577"/>
        <pc:sldMkLst>
          <pc:docMk/>
          <pc:sldMk cId="2444502332" sldId="366"/>
        </pc:sldMkLst>
        <pc:spChg chg="mod">
          <ac:chgData name="Guest User" userId="S::urn:spo:anon#f9180c390a27c69c9b7af54737f98d34773fb418b805cb9913db1808004eae3a::" providerId="AD" clId="Web-{3EF805CE-67C2-5F74-CBAE-FB5643BE1CD8}" dt="2022-07-01T02:48:19.732" v="203" actId="20577"/>
          <ac:spMkLst>
            <pc:docMk/>
            <pc:sldMk cId="2444502332" sldId="366"/>
            <ac:spMk id="2" creationId="{B1E49C5A-C1FC-AE89-3D40-0D6B5AA7EA67}"/>
          </ac:spMkLst>
        </pc:spChg>
        <pc:spChg chg="mod">
          <ac:chgData name="Guest User" userId="S::urn:spo:anon#f9180c390a27c69c9b7af54737f98d34773fb418b805cb9913db1808004eae3a::" providerId="AD" clId="Web-{3EF805CE-67C2-5F74-CBAE-FB5643BE1CD8}" dt="2022-07-01T02:44:42.509" v="198" actId="14100"/>
          <ac:spMkLst>
            <pc:docMk/>
            <pc:sldMk cId="2444502332" sldId="366"/>
            <ac:spMk id="3" creationId="{F3E80280-CDBD-31A9-B298-BAA60E8B9E94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2:44:21.508" v="197"/>
          <ac:spMkLst>
            <pc:docMk/>
            <pc:sldMk cId="2444502332" sldId="366"/>
            <ac:spMk id="10" creationId="{F13C74B1-5B17-4795-BED0-7140497B445A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2:44:21.508" v="197"/>
          <ac:spMkLst>
            <pc:docMk/>
            <pc:sldMk cId="2444502332" sldId="366"/>
            <ac:spMk id="12" creationId="{D4974D33-8DC5-464E-8C6D-BE58F0669C17}"/>
          </ac:spMkLst>
        </pc:spChg>
        <pc:picChg chg="add mod">
          <ac:chgData name="Guest User" userId="S::urn:spo:anon#f9180c390a27c69c9b7af54737f98d34773fb418b805cb9913db1808004eae3a::" providerId="AD" clId="Web-{3EF805CE-67C2-5F74-CBAE-FB5643BE1CD8}" dt="2022-07-01T02:44:21.508" v="197"/>
          <ac:picMkLst>
            <pc:docMk/>
            <pc:sldMk cId="2444502332" sldId="366"/>
            <ac:picMk id="5" creationId="{9FBA0289-A193-5602-B0A9-0C5E013BC079}"/>
          </ac:picMkLst>
        </pc:picChg>
      </pc:sldChg>
      <pc:sldChg chg="addSp delSp modSp new del mod setBg">
        <pc:chgData name="Guest User" userId="S::urn:spo:anon#f9180c390a27c69c9b7af54737f98d34773fb418b805cb9913db1808004eae3a::" providerId="AD" clId="Web-{3EF805CE-67C2-5F74-CBAE-FB5643BE1CD8}" dt="2022-07-01T01:55:08.978" v="79"/>
        <pc:sldMkLst>
          <pc:docMk/>
          <pc:sldMk cId="4098309466" sldId="366"/>
        </pc:sldMkLst>
        <pc:spChg chg="mod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2" creationId="{1D4CFFAF-2291-AACC-B6BA-65F2287E170F}"/>
          </ac:spMkLst>
        </pc:spChg>
        <pc:spChg chg="mod">
          <ac:chgData name="Guest User" userId="S::urn:spo:anon#f9180c390a27c69c9b7af54737f98d34773fb418b805cb9913db1808004eae3a::" providerId="AD" clId="Web-{3EF805CE-67C2-5F74-CBAE-FB5643BE1CD8}" dt="2022-07-01T01:41:35.816" v="41"/>
          <ac:spMkLst>
            <pc:docMk/>
            <pc:sldMk cId="4098309466" sldId="366"/>
            <ac:spMk id="3" creationId="{1C81F260-1CEF-4472-CBFD-C54C83436834}"/>
          </ac:spMkLst>
        </pc:spChg>
        <pc:spChg chg="add del mod">
          <ac:chgData name="Guest User" userId="S::urn:spo:anon#f9180c390a27c69c9b7af54737f98d34773fb418b805cb9913db1808004eae3a::" providerId="AD" clId="Web-{3EF805CE-67C2-5F74-CBAE-FB5643BE1CD8}" dt="2022-07-01T01:41:19.207" v="40"/>
          <ac:spMkLst>
            <pc:docMk/>
            <pc:sldMk cId="4098309466" sldId="366"/>
            <ac:spMk id="6" creationId="{DAD08234-90EE-686F-16A6-68C76F3DD1EA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2:02.567" v="46"/>
          <ac:spMkLst>
            <pc:docMk/>
            <pc:sldMk cId="4098309466" sldId="366"/>
            <ac:spMk id="7" creationId="{100EDD19-6802-4EC3-95CE-CFFAB042CFD6}"/>
          </ac:spMkLst>
        </pc:spChg>
        <pc:spChg chg="add del mod">
          <ac:chgData name="Guest User" userId="S::urn:spo:anon#f9180c390a27c69c9b7af54737f98d34773fb418b805cb9913db1808004eae3a::" providerId="AD" clId="Web-{3EF805CE-67C2-5F74-CBAE-FB5643BE1CD8}" dt="2022-07-01T01:41:05.019" v="37"/>
          <ac:spMkLst>
            <pc:docMk/>
            <pc:sldMk cId="4098309466" sldId="366"/>
            <ac:spMk id="9" creationId="{7ACDBEFC-3D6C-6B2B-3071-FBC1F7FCE760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2:02.567" v="46"/>
          <ac:spMkLst>
            <pc:docMk/>
            <pc:sldMk cId="4098309466" sldId="366"/>
            <ac:spMk id="10" creationId="{DB17E863-922E-4C26-BD64-E8FD41D28661}"/>
          </ac:spMkLst>
        </pc:spChg>
        <pc:spChg chg="add mod">
          <ac:chgData name="Guest User" userId="S::urn:spo:anon#f9180c390a27c69c9b7af54737f98d34773fb418b805cb9913db1808004eae3a::" providerId="AD" clId="Web-{3EF805CE-67C2-5F74-CBAE-FB5643BE1CD8}" dt="2022-07-01T01:44:05.461" v="75" actId="20577"/>
          <ac:spMkLst>
            <pc:docMk/>
            <pc:sldMk cId="4098309466" sldId="366"/>
            <ac:spMk id="11" creationId="{EF2988E5-054E-C380-A15C-8DA0D8083046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4:30.649" v="78"/>
          <ac:spMkLst>
            <pc:docMk/>
            <pc:sldMk cId="4098309466" sldId="366"/>
            <ac:spMk id="12" creationId="{DC40C9FC-90D5-9EA4-1C0F-C6DB6555AB19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15" creationId="{100EDD19-6802-4EC3-95CE-CFFAB042CFD6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17" creationId="{DB17E863-922E-4C26-BD64-E8FD41D28661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22" creationId="{100EDD19-6802-4EC3-95CE-CFFAB042CFD6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24" creationId="{DB17E863-922E-4C26-BD64-E8FD41D28661}"/>
          </ac:spMkLst>
        </pc:spChg>
        <pc:picChg chg="add del">
          <ac:chgData name="Guest User" userId="S::urn:spo:anon#f9180c390a27c69c9b7af54737f98d34773fb418b805cb9913db1808004eae3a::" providerId="AD" clId="Web-{3EF805CE-67C2-5F74-CBAE-FB5643BE1CD8}" dt="2022-07-01T01:41:16.378" v="39"/>
          <ac:picMkLst>
            <pc:docMk/>
            <pc:sldMk cId="4098309466" sldId="366"/>
            <ac:picMk id="5" creationId="{EA4BF80A-5AC4-6A24-5B5B-DB9127BD9998}"/>
          </ac:picMkLst>
        </pc:picChg>
        <pc:picChg chg="add del">
          <ac:chgData name="Guest User" userId="S::urn:spo:anon#f9180c390a27c69c9b7af54737f98d34773fb418b805cb9913db1808004eae3a::" providerId="AD" clId="Web-{3EF805CE-67C2-5F74-CBAE-FB5643BE1CD8}" dt="2022-07-01T01:41:07.331" v="38"/>
          <ac:picMkLst>
            <pc:docMk/>
            <pc:sldMk cId="4098309466" sldId="366"/>
            <ac:picMk id="8" creationId="{791C69F5-60D2-FD17-4B0E-F6D939652081}"/>
          </ac:picMkLst>
        </pc:picChg>
      </pc:sldChg>
    </pc:docChg>
  </pc:docChgLst>
  <pc:docChgLst>
    <pc:chgData clId="Web-{9217FC5B-9406-4FE0-97DA-C2EFCFD4BD8D}"/>
    <pc:docChg chg="modSld">
      <pc:chgData name="" userId="" providerId="" clId="Web-{9217FC5B-9406-4FE0-97DA-C2EFCFD4BD8D}" dt="2022-06-15T03:12:33.348" v="2" actId="20577"/>
      <pc:docMkLst>
        <pc:docMk/>
      </pc:docMkLst>
      <pc:sldChg chg="modSp">
        <pc:chgData name="" userId="" providerId="" clId="Web-{9217FC5B-9406-4FE0-97DA-C2EFCFD4BD8D}" dt="2022-06-15T03:12:33.348" v="2" actId="20577"/>
        <pc:sldMkLst>
          <pc:docMk/>
          <pc:sldMk cId="109857222" sldId="256"/>
        </pc:sldMkLst>
        <pc:spChg chg="mod">
          <ac:chgData name="" userId="" providerId="" clId="Web-{9217FC5B-9406-4FE0-97DA-C2EFCFD4BD8D}" dt="2022-06-15T03:12:33.348" v="2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Guest User" userId="S::urn:spo:anon#f9180c390a27c69c9b7af54737f98d34773fb418b805cb9913db1808004eae3a::" providerId="AD" clId="Web-{1C31A318-951B-A764-8FCD-4BDD3CCFC886}"/>
    <pc:docChg chg="delSld modSld">
      <pc:chgData name="Guest User" userId="S::urn:spo:anon#f9180c390a27c69c9b7af54737f98d34773fb418b805cb9913db1808004eae3a::" providerId="AD" clId="Web-{1C31A318-951B-A764-8FCD-4BDD3CCFC886}" dt="2022-07-05T15:38:32.343" v="115" actId="20577"/>
      <pc:docMkLst>
        <pc:docMk/>
      </pc:docMkLst>
      <pc:sldChg chg="modSp">
        <pc:chgData name="Guest User" userId="S::urn:spo:anon#f9180c390a27c69c9b7af54737f98d34773fb418b805cb9913db1808004eae3a::" providerId="AD" clId="Web-{1C31A318-951B-A764-8FCD-4BDD3CCFC886}" dt="2022-07-05T15:38:32.343" v="115" actId="20577"/>
        <pc:sldMkLst>
          <pc:docMk/>
          <pc:sldMk cId="3408843361" sldId="260"/>
        </pc:sldMkLst>
        <pc:spChg chg="mod">
          <ac:chgData name="Guest User" userId="S::urn:spo:anon#f9180c390a27c69c9b7af54737f98d34773fb418b805cb9913db1808004eae3a::" providerId="AD" clId="Web-{1C31A318-951B-A764-8FCD-4BDD3CCFC886}" dt="2022-07-05T15:38:32.343" v="115" actId="20577"/>
          <ac:spMkLst>
            <pc:docMk/>
            <pc:sldMk cId="3408843361" sldId="260"/>
            <ac:spMk id="6" creationId="{CEEB8EEA-D856-BE90-6779-AEA02040837A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8:21.155" v="114" actId="20577"/>
        <pc:sldMkLst>
          <pc:docMk/>
          <pc:sldMk cId="673511486" sldId="261"/>
        </pc:sldMkLst>
        <pc:spChg chg="mod">
          <ac:chgData name="Guest User" userId="S::urn:spo:anon#f9180c390a27c69c9b7af54737f98d34773fb418b805cb9913db1808004eae3a::" providerId="AD" clId="Web-{1C31A318-951B-A764-8FCD-4BDD3CCFC886}" dt="2022-07-05T15:38:21.155" v="114" actId="20577"/>
          <ac:spMkLst>
            <pc:docMk/>
            <pc:sldMk cId="673511486" sldId="261"/>
            <ac:spMk id="6" creationId="{A456082B-08DB-5E6B-0A0A-B00C40A2F6AA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8:04.217" v="112" actId="20577"/>
        <pc:sldMkLst>
          <pc:docMk/>
          <pc:sldMk cId="79711890" sldId="262"/>
        </pc:sldMkLst>
        <pc:spChg chg="mod">
          <ac:chgData name="Guest User" userId="S::urn:spo:anon#f9180c390a27c69c9b7af54737f98d34773fb418b805cb9913db1808004eae3a::" providerId="AD" clId="Web-{1C31A318-951B-A764-8FCD-4BDD3CCFC886}" dt="2022-07-05T15:38:04.217" v="112" actId="20577"/>
          <ac:spMkLst>
            <pc:docMk/>
            <pc:sldMk cId="79711890" sldId="262"/>
            <ac:spMk id="10" creationId="{C4172419-C01F-A6D9-0137-2CF0AC61BE14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7:41.435" v="110" actId="20577"/>
        <pc:sldMkLst>
          <pc:docMk/>
          <pc:sldMk cId="3833168658" sldId="263"/>
        </pc:sldMkLst>
        <pc:spChg chg="mod">
          <ac:chgData name="Guest User" userId="S::urn:spo:anon#f9180c390a27c69c9b7af54737f98d34773fb418b805cb9913db1808004eae3a::" providerId="AD" clId="Web-{1C31A318-951B-A764-8FCD-4BDD3CCFC886}" dt="2022-07-05T15:37:41.435" v="110" actId="20577"/>
          <ac:spMkLst>
            <pc:docMk/>
            <pc:sldMk cId="3833168658" sldId="263"/>
            <ac:spMk id="6" creationId="{6F03DA3B-820E-9BC3-2B3E-9A9210CBFB7C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7:25.997" v="109" actId="20577"/>
        <pc:sldMkLst>
          <pc:docMk/>
          <pc:sldMk cId="3712609454" sldId="265"/>
        </pc:sldMkLst>
        <pc:spChg chg="mod">
          <ac:chgData name="Guest User" userId="S::urn:spo:anon#f9180c390a27c69c9b7af54737f98d34773fb418b805cb9913db1808004eae3a::" providerId="AD" clId="Web-{1C31A318-951B-A764-8FCD-4BDD3CCFC886}" dt="2022-07-05T15:37:25.997" v="109" actId="20577"/>
          <ac:spMkLst>
            <pc:docMk/>
            <pc:sldMk cId="3712609454" sldId="265"/>
            <ac:spMk id="12" creationId="{C20F255A-596F-417F-EF70-F40A2E345575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7:13.840" v="108" actId="20577"/>
        <pc:sldMkLst>
          <pc:docMk/>
          <pc:sldMk cId="3304181623" sldId="266"/>
        </pc:sldMkLst>
        <pc:spChg chg="mod">
          <ac:chgData name="Guest User" userId="S::urn:spo:anon#f9180c390a27c69c9b7af54737f98d34773fb418b805cb9913db1808004eae3a::" providerId="AD" clId="Web-{1C31A318-951B-A764-8FCD-4BDD3CCFC886}" dt="2022-07-05T15:37:13.840" v="108" actId="20577"/>
          <ac:spMkLst>
            <pc:docMk/>
            <pc:sldMk cId="3304181623" sldId="266"/>
            <ac:spMk id="10" creationId="{B32617C2-4090-D064-1ADB-6500372179C3}"/>
          </ac:spMkLst>
        </pc:spChg>
      </pc:sldChg>
      <pc:sldChg chg="addSp modSp">
        <pc:chgData name="Guest User" userId="S::urn:spo:anon#f9180c390a27c69c9b7af54737f98d34773fb418b805cb9913db1808004eae3a::" providerId="AD" clId="Web-{1C31A318-951B-A764-8FCD-4BDD3CCFC886}" dt="2022-07-05T15:21:06.258" v="107"/>
        <pc:sldMkLst>
          <pc:docMk/>
          <pc:sldMk cId="2577944897" sldId="267"/>
        </pc:sldMkLst>
        <pc:spChg chg="add mod">
          <ac:chgData name="Guest User" userId="S::urn:spo:anon#f9180c390a27c69c9b7af54737f98d34773fb418b805cb9913db1808004eae3a::" providerId="AD" clId="Web-{1C31A318-951B-A764-8FCD-4BDD3CCFC886}" dt="2022-07-05T15:21:06.258" v="107"/>
          <ac:spMkLst>
            <pc:docMk/>
            <pc:sldMk cId="2577944897" sldId="267"/>
            <ac:spMk id="2" creationId="{70388176-DB8B-6267-CACE-828C3254A185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3:38:39.109" v="49" actId="20577"/>
        <pc:sldMkLst>
          <pc:docMk/>
          <pc:sldMk cId="2114906309" sldId="276"/>
        </pc:sldMkLst>
        <pc:spChg chg="mod">
          <ac:chgData name="Guest User" userId="S::urn:spo:anon#f9180c390a27c69c9b7af54737f98d34773fb418b805cb9913db1808004eae3a::" providerId="AD" clId="Web-{1C31A318-951B-A764-8FCD-4BDD3CCFC886}" dt="2022-07-05T13:38:39.109" v="49" actId="20577"/>
          <ac:spMkLst>
            <pc:docMk/>
            <pc:sldMk cId="2114906309" sldId="276"/>
            <ac:spMk id="3" creationId="{5C8B86F7-2BCF-5C3D-C6F4-9AFAF71ECD86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15:28.669" v="102" actId="20577"/>
        <pc:sldMkLst>
          <pc:docMk/>
          <pc:sldMk cId="1586507276" sldId="351"/>
        </pc:sldMkLst>
        <pc:spChg chg="mod">
          <ac:chgData name="Guest User" userId="S::urn:spo:anon#f9180c390a27c69c9b7af54737f98d34773fb418b805cb9913db1808004eae3a::" providerId="AD" clId="Web-{1C31A318-951B-A764-8FCD-4BDD3CCFC886}" dt="2022-07-05T15:15:28.669" v="102" actId="20577"/>
          <ac:spMkLst>
            <pc:docMk/>
            <pc:sldMk cId="1586507276" sldId="351"/>
            <ac:spMk id="4" creationId="{BFB8C87A-7A60-8BD2-3251-2D2B2B33CEAA}"/>
          </ac:spMkLst>
        </pc:spChg>
      </pc:sldChg>
      <pc:sldChg chg="addSp delSp modSp">
        <pc:chgData name="Guest User" userId="S::urn:spo:anon#f9180c390a27c69c9b7af54737f98d34773fb418b805cb9913db1808004eae3a::" providerId="AD" clId="Web-{1C31A318-951B-A764-8FCD-4BDD3CCFC886}" dt="2022-07-05T12:31:00.022" v="15" actId="20577"/>
        <pc:sldMkLst>
          <pc:docMk/>
          <pc:sldMk cId="2277921081" sldId="352"/>
        </pc:sldMkLst>
        <pc:spChg chg="add del mod">
          <ac:chgData name="Guest User" userId="S::urn:spo:anon#f9180c390a27c69c9b7af54737f98d34773fb418b805cb9913db1808004eae3a::" providerId="AD" clId="Web-{1C31A318-951B-A764-8FCD-4BDD3CCFC886}" dt="2022-07-05T12:30:34.490" v="12"/>
          <ac:spMkLst>
            <pc:docMk/>
            <pc:sldMk cId="2277921081" sldId="352"/>
            <ac:spMk id="231" creationId="{9F2A9284-FBB4-4D08-896A-6032AA443BE7}"/>
          </ac:spMkLst>
        </pc:spChg>
        <pc:graphicFrameChg chg="add del modGraphic">
          <ac:chgData name="Guest User" userId="S::urn:spo:anon#f9180c390a27c69c9b7af54737f98d34773fb418b805cb9913db1808004eae3a::" providerId="AD" clId="Web-{1C31A318-951B-A764-8FCD-4BDD3CCFC886}" dt="2022-07-05T12:31:00.022" v="15" actId="20577"/>
          <ac:graphicFrameMkLst>
            <pc:docMk/>
            <pc:sldMk cId="2277921081" sldId="352"/>
            <ac:graphicFrameMk id="7" creationId="{E503AE16-604D-FEB0-811D-B50C3F15B698}"/>
          </ac:graphicFrameMkLst>
        </pc:graphicFrameChg>
      </pc:sldChg>
      <pc:sldChg chg="del">
        <pc:chgData name="Guest User" userId="S::urn:spo:anon#f9180c390a27c69c9b7af54737f98d34773fb418b805cb9913db1808004eae3a::" providerId="AD" clId="Web-{1C31A318-951B-A764-8FCD-4BDD3CCFC886}" dt="2022-07-05T12:31:24.304" v="16"/>
        <pc:sldMkLst>
          <pc:docMk/>
          <pc:sldMk cId="329864437" sldId="356"/>
        </pc:sldMkLst>
      </pc:sldChg>
      <pc:sldChg chg="modSp">
        <pc:chgData name="Guest User" userId="S::urn:spo:anon#f9180c390a27c69c9b7af54737f98d34773fb418b805cb9913db1808004eae3a::" providerId="AD" clId="Web-{1C31A318-951B-A764-8FCD-4BDD3CCFC886}" dt="2022-07-05T14:58:46.283" v="101" actId="20577"/>
        <pc:sldMkLst>
          <pc:docMk/>
          <pc:sldMk cId="2313657361" sldId="360"/>
        </pc:sldMkLst>
        <pc:graphicFrameChg chg="modGraphic">
          <ac:chgData name="Guest User" userId="S::urn:spo:anon#f9180c390a27c69c9b7af54737f98d34773fb418b805cb9913db1808004eae3a::" providerId="AD" clId="Web-{1C31A318-951B-A764-8FCD-4BDD3CCFC886}" dt="2022-07-05T14:58:46.283" v="101" actId="20577"/>
          <ac:graphicFrameMkLst>
            <pc:docMk/>
            <pc:sldMk cId="2313657361" sldId="360"/>
            <ac:graphicFrameMk id="5" creationId="{F7C975C7-62D0-55F3-740E-F51D30C62E59}"/>
          </ac:graphicFrameMkLst>
        </pc:graphicFrameChg>
      </pc:sldChg>
    </pc:docChg>
  </pc:docChgLst>
  <pc:docChgLst>
    <pc:chgData name="Muhammad Syazwan Bin Rusdi" userId="S::muhdsyazwanrusdi@student.usm.my::217e579d-af56-4fbd-aafe-8664f19c56ea" providerId="AD" clId="Web-{E390FBD1-508A-0349-161B-70A3AB294588}"/>
    <pc:docChg chg="addSld delSld modSld">
      <pc:chgData name="Muhammad Syazwan Bin Rusdi" userId="S::muhdsyazwanrusdi@student.usm.my::217e579d-af56-4fbd-aafe-8664f19c56ea" providerId="AD" clId="Web-{E390FBD1-508A-0349-161B-70A3AB294588}" dt="2022-06-16T13:10:13.103" v="133"/>
      <pc:docMkLst>
        <pc:docMk/>
      </pc:docMkLst>
      <pc:sldChg chg="modSp">
        <pc:chgData name="Muhammad Syazwan Bin Rusdi" userId="S::muhdsyazwanrusdi@student.usm.my::217e579d-af56-4fbd-aafe-8664f19c56ea" providerId="AD" clId="Web-{E390FBD1-508A-0349-161B-70A3AB294588}" dt="2022-06-16T12:40:49.100" v="11" actId="20577"/>
        <pc:sldMkLst>
          <pc:docMk/>
          <pc:sldMk cId="1649463911" sldId="298"/>
        </pc:sldMkLst>
        <pc:spChg chg="mod">
          <ac:chgData name="Muhammad Syazwan Bin Rusdi" userId="S::muhdsyazwanrusdi@student.usm.my::217e579d-af56-4fbd-aafe-8664f19c56ea" providerId="AD" clId="Web-{E390FBD1-508A-0349-161B-70A3AB294588}" dt="2022-06-16T12:40:49.100" v="11" actId="20577"/>
          <ac:spMkLst>
            <pc:docMk/>
            <pc:sldMk cId="1649463911" sldId="298"/>
            <ac:spMk id="3" creationId="{C340F206-6F50-3D48-9FBF-303AFC1E99D6}"/>
          </ac:spMkLst>
        </pc:spChg>
      </pc:sldChg>
      <pc:sldChg chg="addSp delSp modSp mod setBg">
        <pc:chgData name="Muhammad Syazwan Bin Rusdi" userId="S::muhdsyazwanrusdi@student.usm.my::217e579d-af56-4fbd-aafe-8664f19c56ea" providerId="AD" clId="Web-{E390FBD1-508A-0349-161B-70A3AB294588}" dt="2022-06-16T12:45:17.388" v="73" actId="1076"/>
        <pc:sldMkLst>
          <pc:docMk/>
          <pc:sldMk cId="872002966" sldId="306"/>
        </pc:sldMkLst>
        <pc:spChg chg="add del">
          <ac:chgData name="Muhammad Syazwan Bin Rusdi" userId="S::muhdsyazwanrusdi@student.usm.my::217e579d-af56-4fbd-aafe-8664f19c56ea" providerId="AD" clId="Web-{E390FBD1-508A-0349-161B-70A3AB294588}" dt="2022-06-16T12:42:02.273" v="16"/>
          <ac:spMkLst>
            <pc:docMk/>
            <pc:sldMk cId="872002966" sldId="306"/>
            <ac:spMk id="2" creationId="{817696E3-D5B9-8A0D-73A4-D2A38D94E53C}"/>
          </ac:spMkLst>
        </pc:spChg>
        <pc:spChg chg="add del mod ord">
          <ac:chgData name="Muhammad Syazwan Bin Rusdi" userId="S::muhdsyazwanrusdi@student.usm.my::217e579d-af56-4fbd-aafe-8664f19c56ea" providerId="AD" clId="Web-{E390FBD1-508A-0349-161B-70A3AB294588}" dt="2022-06-16T12:45:17.388" v="73" actId="1076"/>
          <ac:spMkLst>
            <pc:docMk/>
            <pc:sldMk cId="872002966" sldId="306"/>
            <ac:spMk id="3" creationId="{0EA74D86-1F4A-C462-AADD-45BF3C65DED9}"/>
          </ac:spMkLst>
        </pc:spChg>
        <pc:spChg chg="add del">
          <ac:chgData name="Muhammad Syazwan Bin Rusdi" userId="S::muhdsyazwanrusdi@student.usm.my::217e579d-af56-4fbd-aafe-8664f19c56ea" providerId="AD" clId="Web-{E390FBD1-508A-0349-161B-70A3AB294588}" dt="2022-06-16T12:43:57.699" v="61"/>
          <ac:spMkLst>
            <pc:docMk/>
            <pc:sldMk cId="872002966" sldId="306"/>
            <ac:spMk id="11" creationId="{53B475F8-50AE-46A0-9943-B2B63183D50C}"/>
          </ac:spMkLst>
        </pc:spChg>
        <pc:spChg chg="add del">
          <ac:chgData name="Muhammad Syazwan Bin Rusdi" userId="S::muhdsyazwanrusdi@student.usm.my::217e579d-af56-4fbd-aafe-8664f19c56ea" providerId="AD" clId="Web-{E390FBD1-508A-0349-161B-70A3AB294588}" dt="2022-06-16T12:43:57.699" v="61"/>
          <ac:spMkLst>
            <pc:docMk/>
            <pc:sldMk cId="872002966" sldId="306"/>
            <ac:spMk id="13" creationId="{75F6FDB4-2351-48C2-A863-2364A02343C0}"/>
          </ac:spMkLst>
        </pc:spChg>
        <pc:spChg chg="add">
          <ac:chgData name="Muhammad Syazwan Bin Rusdi" userId="S::muhdsyazwanrusdi@student.usm.my::217e579d-af56-4fbd-aafe-8664f19c56ea" providerId="AD" clId="Web-{E390FBD1-508A-0349-161B-70A3AB294588}" dt="2022-06-16T12:43:57.714" v="62"/>
          <ac:spMkLst>
            <pc:docMk/>
            <pc:sldMk cId="872002966" sldId="306"/>
            <ac:spMk id="18" creationId="{AE6CA01B-0DEB-4E9A-9768-B728DA42C1D4}"/>
          </ac:spMkLst>
        </pc:spChg>
        <pc:grpChg chg="add">
          <ac:chgData name="Muhammad Syazwan Bin Rusdi" userId="S::muhdsyazwanrusdi@student.usm.my::217e579d-af56-4fbd-aafe-8664f19c56ea" providerId="AD" clId="Web-{E390FBD1-508A-0349-161B-70A3AB294588}" dt="2022-06-16T12:43:57.714" v="62"/>
          <ac:grpSpMkLst>
            <pc:docMk/>
            <pc:sldMk cId="872002966" sldId="306"/>
            <ac:grpSpMk id="19" creationId="{A57D8C8E-634E-4E83-9657-225A4DFE47ED}"/>
          </ac:grpSpMkLst>
        </pc:grpChg>
        <pc:picChg chg="add mod">
          <ac:chgData name="Muhammad Syazwan Bin Rusdi" userId="S::muhdsyazwanrusdi@student.usm.my::217e579d-af56-4fbd-aafe-8664f19c56ea" providerId="AD" clId="Web-{E390FBD1-508A-0349-161B-70A3AB294588}" dt="2022-06-16T12:43:57.714" v="62"/>
          <ac:picMkLst>
            <pc:docMk/>
            <pc:sldMk cId="872002966" sldId="306"/>
            <ac:picMk id="4" creationId="{5C6D68E2-127A-2DCC-E1E1-F06574B9A2F8}"/>
          </ac:picMkLst>
        </pc:picChg>
        <pc:picChg chg="add mod ord">
          <ac:chgData name="Muhammad Syazwan Bin Rusdi" userId="S::muhdsyazwanrusdi@student.usm.my::217e579d-af56-4fbd-aafe-8664f19c56ea" providerId="AD" clId="Web-{E390FBD1-508A-0349-161B-70A3AB294588}" dt="2022-06-16T12:44:50.903" v="65" actId="1076"/>
          <ac:picMkLst>
            <pc:docMk/>
            <pc:sldMk cId="872002966" sldId="306"/>
            <ac:picMk id="5" creationId="{043DF2DC-8063-19AE-290C-8E0B58C2C1EC}"/>
          </ac:picMkLst>
        </pc:picChg>
        <pc:picChg chg="add mod">
          <ac:chgData name="Muhammad Syazwan Bin Rusdi" userId="S::muhdsyazwanrusdi@student.usm.my::217e579d-af56-4fbd-aafe-8664f19c56ea" providerId="AD" clId="Web-{E390FBD1-508A-0349-161B-70A3AB294588}" dt="2022-06-16T12:44:52.591" v="66" actId="1076"/>
          <ac:picMkLst>
            <pc:docMk/>
            <pc:sldMk cId="872002966" sldId="306"/>
            <ac:picMk id="6" creationId="{5CF9E143-02BE-EE33-43AA-22AA927C2304}"/>
          </ac:picMkLst>
        </pc:picChg>
      </pc:sldChg>
      <pc:sldChg chg="new del">
        <pc:chgData name="Muhammad Syazwan Bin Rusdi" userId="S::muhdsyazwanrusdi@student.usm.my::217e579d-af56-4fbd-aafe-8664f19c56ea" providerId="AD" clId="Web-{E390FBD1-508A-0349-161B-70A3AB294588}" dt="2022-06-16T12:45:35.014" v="76"/>
        <pc:sldMkLst>
          <pc:docMk/>
          <pc:sldMk cId="1401366703" sldId="308"/>
        </pc:sldMkLst>
      </pc:sldChg>
      <pc:sldChg chg="modSp new">
        <pc:chgData name="Muhammad Syazwan Bin Rusdi" userId="S::muhdsyazwanrusdi@student.usm.my::217e579d-af56-4fbd-aafe-8664f19c56ea" providerId="AD" clId="Web-{E390FBD1-508A-0349-161B-70A3AB294588}" dt="2022-06-16T13:01:30.526" v="86" actId="20577"/>
        <pc:sldMkLst>
          <pc:docMk/>
          <pc:sldMk cId="164901181" sldId="309"/>
        </pc:sldMkLst>
        <pc:spChg chg="mod">
          <ac:chgData name="Muhammad Syazwan Bin Rusdi" userId="S::muhdsyazwanrusdi@student.usm.my::217e579d-af56-4fbd-aafe-8664f19c56ea" providerId="AD" clId="Web-{E390FBD1-508A-0349-161B-70A3AB294588}" dt="2022-06-16T13:01:30.526" v="86" actId="20577"/>
          <ac:spMkLst>
            <pc:docMk/>
            <pc:sldMk cId="164901181" sldId="309"/>
            <ac:spMk id="2" creationId="{2F25D640-0067-DBED-5689-02BC34169841}"/>
          </ac:spMkLst>
        </pc:spChg>
      </pc:sldChg>
      <pc:sldChg chg="modSp new">
        <pc:chgData name="Muhammad Syazwan Bin Rusdi" userId="S::muhdsyazwanrusdi@student.usm.my::217e579d-af56-4fbd-aafe-8664f19c56ea" providerId="AD" clId="Web-{E390FBD1-508A-0349-161B-70A3AB294588}" dt="2022-06-16T12:46:02.468" v="83" actId="20577"/>
        <pc:sldMkLst>
          <pc:docMk/>
          <pc:sldMk cId="1792865810" sldId="310"/>
        </pc:sldMkLst>
        <pc:spChg chg="mod">
          <ac:chgData name="Muhammad Syazwan Bin Rusdi" userId="S::muhdsyazwanrusdi@student.usm.my::217e579d-af56-4fbd-aafe-8664f19c56ea" providerId="AD" clId="Web-{E390FBD1-508A-0349-161B-70A3AB294588}" dt="2022-06-16T12:46:02.468" v="83" actId="20577"/>
          <ac:spMkLst>
            <pc:docMk/>
            <pc:sldMk cId="1792865810" sldId="310"/>
            <ac:spMk id="2" creationId="{65A6337D-D480-A029-C9E7-DD53FC13F97F}"/>
          </ac:spMkLst>
        </pc:spChg>
      </pc:sldChg>
      <pc:sldChg chg="new">
        <pc:chgData name="Muhammad Syazwan Bin Rusdi" userId="S::muhdsyazwanrusdi@student.usm.my::217e579d-af56-4fbd-aafe-8664f19c56ea" providerId="AD" clId="Web-{E390FBD1-508A-0349-161B-70A3AB294588}" dt="2022-06-16T12:46:07.093" v="84"/>
        <pc:sldMkLst>
          <pc:docMk/>
          <pc:sldMk cId="3615699737" sldId="311"/>
        </pc:sldMkLst>
      </pc:sldChg>
      <pc:sldChg chg="addSp modSp new">
        <pc:chgData name="Muhammad Syazwan Bin Rusdi" userId="S::muhdsyazwanrusdi@student.usm.my::217e579d-af56-4fbd-aafe-8664f19c56ea" providerId="AD" clId="Web-{E390FBD1-508A-0349-161B-70A3AB294588}" dt="2022-06-16T13:07:47.537" v="115" actId="20577"/>
        <pc:sldMkLst>
          <pc:docMk/>
          <pc:sldMk cId="3345358539" sldId="312"/>
        </pc:sldMkLst>
        <pc:spChg chg="mod">
          <ac:chgData name="Muhammad Syazwan Bin Rusdi" userId="S::muhdsyazwanrusdi@student.usm.my::217e579d-af56-4fbd-aafe-8664f19c56ea" providerId="AD" clId="Web-{E390FBD1-508A-0349-161B-70A3AB294588}" dt="2022-06-16T13:07:47.537" v="115" actId="20577"/>
          <ac:spMkLst>
            <pc:docMk/>
            <pc:sldMk cId="3345358539" sldId="312"/>
            <ac:spMk id="2" creationId="{430DF5F6-DA90-C7C6-FDFB-72FCAE9AD632}"/>
          </ac:spMkLst>
        </pc:spChg>
        <pc:spChg chg="mod">
          <ac:chgData name="Muhammad Syazwan Bin Rusdi" userId="S::muhdsyazwanrusdi@student.usm.my::217e579d-af56-4fbd-aafe-8664f19c56ea" providerId="AD" clId="Web-{E390FBD1-508A-0349-161B-70A3AB294588}" dt="2022-06-16T13:03:48.045" v="93" actId="20577"/>
          <ac:spMkLst>
            <pc:docMk/>
            <pc:sldMk cId="3345358539" sldId="312"/>
            <ac:spMk id="3" creationId="{AE2055D6-C9E9-D991-D5B8-8AEA7D99AA23}"/>
          </ac:spMkLst>
        </pc:spChg>
        <pc:picChg chg="add mod">
          <ac:chgData name="Muhammad Syazwan Bin Rusdi" userId="S::muhdsyazwanrusdi@student.usm.my::217e579d-af56-4fbd-aafe-8664f19c56ea" providerId="AD" clId="Web-{E390FBD1-508A-0349-161B-70A3AB294588}" dt="2022-06-16T13:04:15.999" v="97" actId="1076"/>
          <ac:picMkLst>
            <pc:docMk/>
            <pc:sldMk cId="3345358539" sldId="312"/>
            <ac:picMk id="4" creationId="{7EDE6049-C320-3240-EBCC-FC4CC59A762E}"/>
          </ac:picMkLst>
        </pc:picChg>
      </pc:sldChg>
      <pc:sldChg chg="addSp modSp new">
        <pc:chgData name="Muhammad Syazwan Bin Rusdi" userId="S::muhdsyazwanrusdi@student.usm.my::217e579d-af56-4fbd-aafe-8664f19c56ea" providerId="AD" clId="Web-{E390FBD1-508A-0349-161B-70A3AB294588}" dt="2022-06-16T13:05:12.985" v="110" actId="1076"/>
        <pc:sldMkLst>
          <pc:docMk/>
          <pc:sldMk cId="2465064923" sldId="313"/>
        </pc:sldMkLst>
        <pc:spChg chg="mod">
          <ac:chgData name="Muhammad Syazwan Bin Rusdi" userId="S::muhdsyazwanrusdi@student.usm.my::217e579d-af56-4fbd-aafe-8664f19c56ea" providerId="AD" clId="Web-{E390FBD1-508A-0349-161B-70A3AB294588}" dt="2022-06-16T13:04:34.140" v="101" actId="20577"/>
          <ac:spMkLst>
            <pc:docMk/>
            <pc:sldMk cId="2465064923" sldId="313"/>
            <ac:spMk id="2" creationId="{638D253C-43FC-4F39-6FF6-CF78D9ACA161}"/>
          </ac:spMkLst>
        </pc:spChg>
        <pc:spChg chg="mod">
          <ac:chgData name="Muhammad Syazwan Bin Rusdi" userId="S::muhdsyazwanrusdi@student.usm.my::217e579d-af56-4fbd-aafe-8664f19c56ea" providerId="AD" clId="Web-{E390FBD1-508A-0349-161B-70A3AB294588}" dt="2022-06-16T13:05:05.969" v="106" actId="20577"/>
          <ac:spMkLst>
            <pc:docMk/>
            <pc:sldMk cId="2465064923" sldId="313"/>
            <ac:spMk id="3" creationId="{FFE7BA0D-C7D2-BFA2-5504-A657FB92A2E6}"/>
          </ac:spMkLst>
        </pc:spChg>
        <pc:picChg chg="add mod">
          <ac:chgData name="Muhammad Syazwan Bin Rusdi" userId="S::muhdsyazwanrusdi@student.usm.my::217e579d-af56-4fbd-aafe-8664f19c56ea" providerId="AD" clId="Web-{E390FBD1-508A-0349-161B-70A3AB294588}" dt="2022-06-16T13:05:12.985" v="110" actId="1076"/>
          <ac:picMkLst>
            <pc:docMk/>
            <pc:sldMk cId="2465064923" sldId="313"/>
            <ac:picMk id="4" creationId="{4218D9BD-17BA-3A6F-C6E5-B0509F6C49F4}"/>
          </ac:picMkLst>
        </pc:picChg>
      </pc:sldChg>
      <pc:sldChg chg="addSp modSp new">
        <pc:chgData name="Muhammad Syazwan Bin Rusdi" userId="S::muhdsyazwanrusdi@student.usm.my::217e579d-af56-4fbd-aafe-8664f19c56ea" providerId="AD" clId="Web-{E390FBD1-508A-0349-161B-70A3AB294588}" dt="2022-06-16T13:08:23.850" v="122" actId="1076"/>
        <pc:sldMkLst>
          <pc:docMk/>
          <pc:sldMk cId="1830285238" sldId="314"/>
        </pc:sldMkLst>
        <pc:spChg chg="mod">
          <ac:chgData name="Muhammad Syazwan Bin Rusdi" userId="S::muhdsyazwanrusdi@student.usm.my::217e579d-af56-4fbd-aafe-8664f19c56ea" providerId="AD" clId="Web-{E390FBD1-508A-0349-161B-70A3AB294588}" dt="2022-06-16T13:07:43.833" v="113" actId="20577"/>
          <ac:spMkLst>
            <pc:docMk/>
            <pc:sldMk cId="1830285238" sldId="314"/>
            <ac:spMk id="2" creationId="{39EEE650-A7F7-0BBF-91F9-8431C58C2FDC}"/>
          </ac:spMkLst>
        </pc:spChg>
        <pc:spChg chg="mod">
          <ac:chgData name="Muhammad Syazwan Bin Rusdi" userId="S::muhdsyazwanrusdi@student.usm.my::217e579d-af56-4fbd-aafe-8664f19c56ea" providerId="AD" clId="Web-{E390FBD1-508A-0349-161B-70A3AB294588}" dt="2022-06-16T13:08:10.084" v="120" actId="14100"/>
          <ac:spMkLst>
            <pc:docMk/>
            <pc:sldMk cId="1830285238" sldId="314"/>
            <ac:spMk id="3" creationId="{C54A6F14-39A4-0097-C438-6436243A95AD}"/>
          </ac:spMkLst>
        </pc:spChg>
        <pc:picChg chg="add mod">
          <ac:chgData name="Muhammad Syazwan Bin Rusdi" userId="S::muhdsyazwanrusdi@student.usm.my::217e579d-af56-4fbd-aafe-8664f19c56ea" providerId="AD" clId="Web-{E390FBD1-508A-0349-161B-70A3AB294588}" dt="2022-06-16T13:08:23.850" v="122" actId="1076"/>
          <ac:picMkLst>
            <pc:docMk/>
            <pc:sldMk cId="1830285238" sldId="314"/>
            <ac:picMk id="4" creationId="{F3480EC1-9F5A-2340-C224-A89DA5ADC3EF}"/>
          </ac:picMkLst>
        </pc:picChg>
      </pc:sldChg>
      <pc:sldChg chg="addSp modSp new">
        <pc:chgData name="Muhammad Syazwan Bin Rusdi" userId="S::muhdsyazwanrusdi@student.usm.my::217e579d-af56-4fbd-aafe-8664f19c56ea" providerId="AD" clId="Web-{E390FBD1-508A-0349-161B-70A3AB294588}" dt="2022-06-16T13:10:10.588" v="132" actId="1076"/>
        <pc:sldMkLst>
          <pc:docMk/>
          <pc:sldMk cId="3518541407" sldId="315"/>
        </pc:sldMkLst>
        <pc:spChg chg="mod">
          <ac:chgData name="Muhammad Syazwan Bin Rusdi" userId="S::muhdsyazwanrusdi@student.usm.my::217e579d-af56-4fbd-aafe-8664f19c56ea" providerId="AD" clId="Web-{E390FBD1-508A-0349-161B-70A3AB294588}" dt="2022-06-16T13:08:58.273" v="125" actId="20577"/>
          <ac:spMkLst>
            <pc:docMk/>
            <pc:sldMk cId="3518541407" sldId="315"/>
            <ac:spMk id="2" creationId="{0C58A9AD-B797-C67D-C478-F499A14D69BF}"/>
          </ac:spMkLst>
        </pc:spChg>
        <pc:spChg chg="mod">
          <ac:chgData name="Muhammad Syazwan Bin Rusdi" userId="S::muhdsyazwanrusdi@student.usm.my::217e579d-af56-4fbd-aafe-8664f19c56ea" providerId="AD" clId="Web-{E390FBD1-508A-0349-161B-70A3AB294588}" dt="2022-06-16T13:09:58.884" v="129" actId="20577"/>
          <ac:spMkLst>
            <pc:docMk/>
            <pc:sldMk cId="3518541407" sldId="315"/>
            <ac:spMk id="3" creationId="{96C94B9E-2E03-5885-80FD-8473686E8E76}"/>
          </ac:spMkLst>
        </pc:spChg>
        <pc:picChg chg="add mod">
          <ac:chgData name="Muhammad Syazwan Bin Rusdi" userId="S::muhdsyazwanrusdi@student.usm.my::217e579d-af56-4fbd-aafe-8664f19c56ea" providerId="AD" clId="Web-{E390FBD1-508A-0349-161B-70A3AB294588}" dt="2022-06-16T13:10:10.588" v="132" actId="1076"/>
          <ac:picMkLst>
            <pc:docMk/>
            <pc:sldMk cId="3518541407" sldId="315"/>
            <ac:picMk id="4" creationId="{7DDACB97-53D0-5059-EB80-55B1C5FDE37A}"/>
          </ac:picMkLst>
        </pc:picChg>
      </pc:sldChg>
      <pc:sldChg chg="new">
        <pc:chgData name="Muhammad Syazwan Bin Rusdi" userId="S::muhdsyazwanrusdi@student.usm.my::217e579d-af56-4fbd-aafe-8664f19c56ea" providerId="AD" clId="Web-{E390FBD1-508A-0349-161B-70A3AB294588}" dt="2022-06-16T13:10:13.103" v="133"/>
        <pc:sldMkLst>
          <pc:docMk/>
          <pc:sldMk cId="3808404652" sldId="316"/>
        </pc:sldMkLst>
      </pc:sldChg>
    </pc:docChg>
  </pc:docChgLst>
  <pc:docChgLst>
    <pc:chgData name="Guest User" userId="S::urn:spo:anon#f9180c390a27c69c9b7af54737f98d34773fb418b805cb9913db1808004eae3a::" providerId="AD" clId="Web-{0CBC0870-6A05-846A-C263-AAFB22079E83}"/>
    <pc:docChg chg="addSld delSld modSld sldOrd addMainMaster">
      <pc:chgData name="Guest User" userId="S::urn:spo:anon#f9180c390a27c69c9b7af54737f98d34773fb418b805cb9913db1808004eae3a::" providerId="AD" clId="Web-{0CBC0870-6A05-846A-C263-AAFB22079E83}" dt="2022-06-22T02:59:05.678" v="69" actId="20577"/>
      <pc:docMkLst>
        <pc:docMk/>
      </pc:docMkLst>
      <pc:sldChg chg="addSp delSp modSp add del mod setBg">
        <pc:chgData name="Guest User" userId="S::urn:spo:anon#f9180c390a27c69c9b7af54737f98d34773fb418b805cb9913db1808004eae3a::" providerId="AD" clId="Web-{0CBC0870-6A05-846A-C263-AAFB22079E83}" dt="2022-06-22T02:57:51.723" v="58"/>
        <pc:sldMkLst>
          <pc:docMk/>
          <pc:sldMk cId="355643845" sldId="278"/>
        </pc:sldMkLst>
        <pc:spChg chg="mod">
          <ac:chgData name="Guest User" userId="S::urn:spo:anon#f9180c390a27c69c9b7af54737f98d34773fb418b805cb9913db1808004eae3a::" providerId="AD" clId="Web-{0CBC0870-6A05-846A-C263-AAFB22079E83}" dt="2022-06-22T02:18:17.645" v="15"/>
          <ac:spMkLst>
            <pc:docMk/>
            <pc:sldMk cId="355643845" sldId="278"/>
            <ac:spMk id="2" creationId="{050E53DD-CE56-4448-06A3-10583B82864B}"/>
          </ac:spMkLst>
        </pc:spChg>
        <pc:spChg chg="add del">
          <ac:chgData name="Guest User" userId="S::urn:spo:anon#f9180c390a27c69c9b7af54737f98d34773fb418b805cb9913db1808004eae3a::" providerId="AD" clId="Web-{0CBC0870-6A05-846A-C263-AAFB22079E83}" dt="2022-06-22T02:34:53.030" v="18"/>
          <ac:spMkLst>
            <pc:docMk/>
            <pc:sldMk cId="355643845" sldId="278"/>
            <ac:spMk id="3" creationId="{39DE6CC0-381F-D6AD-0D87-0A0584877F18}"/>
          </ac:spMkLst>
        </pc:spChg>
        <pc:spChg chg="add del mod ord">
          <ac:chgData name="Guest User" userId="S::urn:spo:anon#f9180c390a27c69c9b7af54737f98d34773fb418b805cb9913db1808004eae3a::" providerId="AD" clId="Web-{0CBC0870-6A05-846A-C263-AAFB22079E83}" dt="2022-06-22T02:17:59.301" v="13"/>
          <ac:spMkLst>
            <pc:docMk/>
            <pc:sldMk cId="355643845" sldId="278"/>
            <ac:spMk id="4" creationId="{55C6052F-BCDC-0C72-A9B9-2E0B9B9D5E87}"/>
          </ac:spMkLst>
        </pc:spChg>
        <pc:spChg chg="add del">
          <ac:chgData name="Guest User" userId="S::urn:spo:anon#f9180c390a27c69c9b7af54737f98d34773fb418b805cb9913db1808004eae3a::" providerId="AD" clId="Web-{0CBC0870-6A05-846A-C263-AAFB22079E83}" dt="2022-06-22T02:18:17.645" v="15"/>
          <ac:spMkLst>
            <pc:docMk/>
            <pc:sldMk cId="355643845" sldId="278"/>
            <ac:spMk id="6" creationId="{B819A166-7571-4003-A6B8-B62034C3ED30}"/>
          </ac:spMkLst>
        </pc:spChg>
        <pc:graphicFrameChg chg="add del">
          <ac:chgData name="Guest User" userId="S::urn:spo:anon#f9180c390a27c69c9b7af54737f98d34773fb418b805cb9913db1808004eae3a::" providerId="AD" clId="Web-{0CBC0870-6A05-846A-C263-AAFB22079E83}" dt="2022-06-22T02:18:17.645" v="15"/>
          <ac:graphicFrameMkLst>
            <pc:docMk/>
            <pc:sldMk cId="355643845" sldId="278"/>
            <ac:graphicFrameMk id="7" creationId="{93CB476D-FE72-D3E5-7C82-CAA25D8334F8}"/>
          </ac:graphicFrameMkLst>
        </pc:graphicFrameChg>
        <pc:graphicFrameChg chg="add modGraphic">
          <ac:chgData name="Guest User" userId="S::urn:spo:anon#f9180c390a27c69c9b7af54737f98d34773fb418b805cb9913db1808004eae3a::" providerId="AD" clId="Web-{0CBC0870-6A05-846A-C263-AAFB22079E83}" dt="2022-06-22T02:52:56.340" v="57" actId="20577"/>
          <ac:graphicFrameMkLst>
            <pc:docMk/>
            <pc:sldMk cId="355643845" sldId="278"/>
            <ac:graphicFrameMk id="8" creationId="{78D38AD2-241A-C74B-21B9-2521FB46BA77}"/>
          </ac:graphicFrameMkLst>
        </pc:graphicFrameChg>
      </pc:sldChg>
      <pc:sldChg chg="addSp delSp modSp new ord">
        <pc:chgData name="Guest User" userId="S::urn:spo:anon#f9180c390a27c69c9b7af54737f98d34773fb418b805cb9913db1808004eae3a::" providerId="AD" clId="Web-{0CBC0870-6A05-846A-C263-AAFB22079E83}" dt="2022-06-22T02:58:37.802" v="63"/>
        <pc:sldMkLst>
          <pc:docMk/>
          <pc:sldMk cId="1874454653" sldId="358"/>
        </pc:sldMkLst>
        <pc:spChg chg="del">
          <ac:chgData name="Guest User" userId="S::urn:spo:anon#f9180c390a27c69c9b7af54737f98d34773fb418b805cb9913db1808004eae3a::" providerId="AD" clId="Web-{0CBC0870-6A05-846A-C263-AAFB22079E83}" dt="2022-06-22T02:58:21.958" v="60"/>
          <ac:spMkLst>
            <pc:docMk/>
            <pc:sldMk cId="1874454653" sldId="358"/>
            <ac:spMk id="3" creationId="{643F3658-DAB7-C4E0-ACE3-3A7BCF436A5C}"/>
          </ac:spMkLst>
        </pc:spChg>
        <pc:spChg chg="add mod">
          <ac:chgData name="Guest User" userId="S::urn:spo:anon#f9180c390a27c69c9b7af54737f98d34773fb418b805cb9913db1808004eae3a::" providerId="AD" clId="Web-{0CBC0870-6A05-846A-C263-AAFB22079E83}" dt="2022-06-22T02:58:27.099" v="61"/>
          <ac:spMkLst>
            <pc:docMk/>
            <pc:sldMk cId="1874454653" sldId="358"/>
            <ac:spMk id="6" creationId="{AD5F3891-7F5C-F388-A27A-03F7CFA23020}"/>
          </ac:spMkLst>
        </pc:spChg>
        <pc:picChg chg="add del mod ord">
          <ac:chgData name="Guest User" userId="S::urn:spo:anon#f9180c390a27c69c9b7af54737f98d34773fb418b805cb9913db1808004eae3a::" providerId="AD" clId="Web-{0CBC0870-6A05-846A-C263-AAFB22079E83}" dt="2022-06-22T02:58:27.099" v="61"/>
          <ac:picMkLst>
            <pc:docMk/>
            <pc:sldMk cId="1874454653" sldId="358"/>
            <ac:picMk id="4" creationId="{45BA25F5-5102-6FE8-DC33-80790C04A51C}"/>
          </ac:picMkLst>
        </pc:picChg>
      </pc:sldChg>
      <pc:sldChg chg="add del replId">
        <pc:chgData name="Guest User" userId="S::urn:spo:anon#f9180c390a27c69c9b7af54737f98d34773fb418b805cb9913db1808004eae3a::" providerId="AD" clId="Web-{0CBC0870-6A05-846A-C263-AAFB22079E83}" dt="2022-06-22T02:34:28.201" v="17"/>
        <pc:sldMkLst>
          <pc:docMk/>
          <pc:sldMk cId="3726783245" sldId="358"/>
        </pc:sldMkLst>
      </pc:sldChg>
      <pc:sldChg chg="modSp add">
        <pc:chgData name="Guest User" userId="S::urn:spo:anon#f9180c390a27c69c9b7af54737f98d34773fb418b805cb9913db1808004eae3a::" providerId="AD" clId="Web-{0CBC0870-6A05-846A-C263-AAFB22079E83}" dt="2022-06-22T02:59:05.678" v="69" actId="20577"/>
        <pc:sldMkLst>
          <pc:docMk/>
          <pc:sldMk cId="2345520949" sldId="359"/>
        </pc:sldMkLst>
        <pc:spChg chg="mod">
          <ac:chgData name="Guest User" userId="S::urn:spo:anon#f9180c390a27c69c9b7af54737f98d34773fb418b805cb9913db1808004eae3a::" providerId="AD" clId="Web-{0CBC0870-6A05-846A-C263-AAFB22079E83}" dt="2022-06-22T02:59:05.678" v="69" actId="20577"/>
          <ac:spMkLst>
            <pc:docMk/>
            <pc:sldMk cId="2345520949" sldId="359"/>
            <ac:spMk id="3" creationId="{F254D2B2-2658-71BA-5559-98B8BB935A6E}"/>
          </ac:spMkLst>
        </pc:spChg>
      </pc:sldChg>
      <pc:sldMasterChg chg="add addSldLayout">
        <pc:chgData name="Guest User" userId="S::urn:spo:anon#f9180c390a27c69c9b7af54737f98d34773fb418b805cb9913db1808004eae3a::" providerId="AD" clId="Web-{0CBC0870-6A05-846A-C263-AAFB22079E83}" dt="2022-06-22T02:58:32.052" v="62"/>
        <pc:sldMasterMkLst>
          <pc:docMk/>
          <pc:sldMasterMk cId="1982141966" sldId="2147483648"/>
        </pc:sldMasterMkLst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61157424" sldId="2147483649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1104863523" sldId="2147483650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710738375" sldId="2147483651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985713507" sldId="2147483652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579638173" sldId="2147483653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1988091377" sldId="2147483654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410190763" sldId="2147483655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3443380928" sldId="2147483656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582460364" sldId="2147483657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3990959690" sldId="2147483658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144675219" sldId="2147483659"/>
          </pc:sldLayoutMkLst>
        </pc:sldLayoutChg>
      </pc:sldMasterChg>
    </pc:docChg>
  </pc:docChgLst>
  <pc:docChgLst>
    <pc:chgData name="Muhammad Syazwan Bin Rusdi" userId="S::muhdsyazwanrusdi@student.usm.my::217e579d-af56-4fbd-aafe-8664f19c56ea" providerId="AD" clId="Web-{A0DD31B3-C48D-0F86-E0CD-EDEA9FB79F2D}"/>
    <pc:docChg chg="modSld">
      <pc:chgData name="Muhammad Syazwan Bin Rusdi" userId="S::muhdsyazwanrusdi@student.usm.my::217e579d-af56-4fbd-aafe-8664f19c56ea" providerId="AD" clId="Web-{A0DD31B3-C48D-0F86-E0CD-EDEA9FB79F2D}" dt="2022-06-29T03:33:10.653" v="20"/>
      <pc:docMkLst>
        <pc:docMk/>
      </pc:docMkLst>
      <pc:sldChg chg="addSp delSp modSp">
        <pc:chgData name="Muhammad Syazwan Bin Rusdi" userId="S::muhdsyazwanrusdi@student.usm.my::217e579d-af56-4fbd-aafe-8664f19c56ea" providerId="AD" clId="Web-{A0DD31B3-C48D-0F86-E0CD-EDEA9FB79F2D}" dt="2022-06-29T03:33:10.653" v="20"/>
        <pc:sldMkLst>
          <pc:docMk/>
          <pc:sldMk cId="2843904239" sldId="305"/>
        </pc:sldMkLst>
        <pc:spChg chg="add del mod">
          <ac:chgData name="Muhammad Syazwan Bin Rusdi" userId="S::muhdsyazwanrusdi@student.usm.my::217e579d-af56-4fbd-aafe-8664f19c56ea" providerId="AD" clId="Web-{A0DD31B3-C48D-0F86-E0CD-EDEA9FB79F2D}" dt="2022-06-29T03:33:10.653" v="20"/>
          <ac:spMkLst>
            <pc:docMk/>
            <pc:sldMk cId="2843904239" sldId="305"/>
            <ac:spMk id="23" creationId="{D100D989-2153-5A93-8FCC-B302E938D9F1}"/>
          </ac:spMkLst>
        </pc:spChg>
        <pc:spChg chg="add mod">
          <ac:chgData name="Muhammad Syazwan Bin Rusdi" userId="S::muhdsyazwanrusdi@student.usm.my::217e579d-af56-4fbd-aafe-8664f19c56ea" providerId="AD" clId="Web-{A0DD31B3-C48D-0F86-E0CD-EDEA9FB79F2D}" dt="2022-06-29T03:32:54.371" v="17" actId="20577"/>
          <ac:spMkLst>
            <pc:docMk/>
            <pc:sldMk cId="2843904239" sldId="305"/>
            <ac:spMk id="39" creationId="{6E37AA6F-4EE5-AD9A-9476-9984C8F89777}"/>
          </ac:spMkLst>
        </pc:spChg>
        <pc:graphicFrameChg chg="del mod">
          <ac:chgData name="Muhammad Syazwan Bin Rusdi" userId="S::muhdsyazwanrusdi@student.usm.my::217e579d-af56-4fbd-aafe-8664f19c56ea" providerId="AD" clId="Web-{A0DD31B3-C48D-0F86-E0CD-EDEA9FB79F2D}" dt="2022-06-29T03:32:35.793" v="14"/>
          <ac:graphicFrameMkLst>
            <pc:docMk/>
            <pc:sldMk cId="2843904239" sldId="305"/>
            <ac:graphicFrameMk id="5" creationId="{33FC2C5D-DDFF-E7C4-E7DF-026552A909D6}"/>
          </ac:graphicFrameMkLst>
        </pc:graphicFrameChg>
      </pc:sldChg>
    </pc:docChg>
  </pc:docChgLst>
  <pc:docChgLst>
    <pc:chgData name="Muhammad Syazwan Bin Rusdi" userId="S::muhdsyazwanrusdi@student.usm.my::217e579d-af56-4fbd-aafe-8664f19c56ea" providerId="AD" clId="Web-{4F6F64C0-AA7B-F48C-9B78-20B7DDF8F348}"/>
    <pc:docChg chg="addSld modSld">
      <pc:chgData name="Muhammad Syazwan Bin Rusdi" userId="S::muhdsyazwanrusdi@student.usm.my::217e579d-af56-4fbd-aafe-8664f19c56ea" providerId="AD" clId="Web-{4F6F64C0-AA7B-F48C-9B78-20B7DDF8F348}" dt="2022-06-16T02:42:21.474" v="346" actId="20577"/>
      <pc:docMkLst>
        <pc:docMk/>
      </pc:docMkLst>
      <pc:sldChg chg="modSp">
        <pc:chgData name="Muhammad Syazwan Bin Rusdi" userId="S::muhdsyazwanrusdi@student.usm.my::217e579d-af56-4fbd-aafe-8664f19c56ea" providerId="AD" clId="Web-{4F6F64C0-AA7B-F48C-9B78-20B7DDF8F348}" dt="2022-06-16T01:56:10.186" v="4" actId="20577"/>
        <pc:sldMkLst>
          <pc:docMk/>
          <pc:sldMk cId="671682906" sldId="292"/>
        </pc:sldMkLst>
        <pc:spChg chg="mod">
          <ac:chgData name="Muhammad Syazwan Bin Rusdi" userId="S::muhdsyazwanrusdi@student.usm.my::217e579d-af56-4fbd-aafe-8664f19c56ea" providerId="AD" clId="Web-{4F6F64C0-AA7B-F48C-9B78-20B7DDF8F348}" dt="2022-06-16T01:56:10.186" v="4" actId="20577"/>
          <ac:spMkLst>
            <pc:docMk/>
            <pc:sldMk cId="671682906" sldId="292"/>
            <ac:spMk id="3" creationId="{C5740C4A-C711-820E-A825-0A026DB3BA17}"/>
          </ac:spMkLst>
        </pc:spChg>
      </pc:sldChg>
      <pc:sldChg chg="addSp delSp modSp mod setBg">
        <pc:chgData name="Muhammad Syazwan Bin Rusdi" userId="S::muhdsyazwanrusdi@student.usm.my::217e579d-af56-4fbd-aafe-8664f19c56ea" providerId="AD" clId="Web-{4F6F64C0-AA7B-F48C-9B78-20B7DDF8F348}" dt="2022-06-16T02:05:19.626" v="111" actId="14100"/>
        <pc:sldMkLst>
          <pc:docMk/>
          <pc:sldMk cId="1824470958" sldId="293"/>
        </pc:sldMkLst>
        <pc:spChg chg="mod">
          <ac:chgData name="Muhammad Syazwan Bin Rusdi" userId="S::muhdsyazwanrusdi@student.usm.my::217e579d-af56-4fbd-aafe-8664f19c56ea" providerId="AD" clId="Web-{4F6F64C0-AA7B-F48C-9B78-20B7DDF8F348}" dt="2022-06-16T02:03:12.415" v="34"/>
          <ac:spMkLst>
            <pc:docMk/>
            <pc:sldMk cId="1824470958" sldId="293"/>
            <ac:spMk id="2" creationId="{A03ABEC5-7308-F0DC-86B1-F6B8F41384E9}"/>
          </ac:spMkLst>
        </pc:spChg>
        <pc:spChg chg="mod">
          <ac:chgData name="Muhammad Syazwan Bin Rusdi" userId="S::muhdsyazwanrusdi@student.usm.my::217e579d-af56-4fbd-aafe-8664f19c56ea" providerId="AD" clId="Web-{4F6F64C0-AA7B-F48C-9B78-20B7DDF8F348}" dt="2022-06-16T02:05:19.626" v="111" actId="14100"/>
          <ac:spMkLst>
            <pc:docMk/>
            <pc:sldMk cId="1824470958" sldId="293"/>
            <ac:spMk id="3" creationId="{9F8B7BF3-1A41-429B-6BB2-D1294C519730}"/>
          </ac:spMkLst>
        </pc:spChg>
        <pc:spChg chg="add del">
          <ac:chgData name="Muhammad Syazwan Bin Rusdi" userId="S::muhdsyazwanrusdi@student.usm.my::217e579d-af56-4fbd-aafe-8664f19c56ea" providerId="AD" clId="Web-{4F6F64C0-AA7B-F48C-9B78-20B7DDF8F348}" dt="2022-06-16T02:03:03.930" v="31"/>
          <ac:spMkLst>
            <pc:docMk/>
            <pc:sldMk cId="1824470958" sldId="293"/>
            <ac:spMk id="9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4F6F64C0-AA7B-F48C-9B78-20B7DDF8F348}" dt="2022-06-16T02:03:03.930" v="31"/>
          <ac:spMkLst>
            <pc:docMk/>
            <pc:sldMk cId="1824470958" sldId="293"/>
            <ac:spMk id="11" creationId="{72F84B47-E267-4194-8194-831DB7B5547F}"/>
          </ac:spMkLst>
        </pc:spChg>
        <pc:spChg chg="add del">
          <ac:chgData name="Muhammad Syazwan Bin Rusdi" userId="S::muhdsyazwanrusdi@student.usm.my::217e579d-af56-4fbd-aafe-8664f19c56ea" providerId="AD" clId="Web-{4F6F64C0-AA7B-F48C-9B78-20B7DDF8F348}" dt="2022-06-16T02:03:12.415" v="33"/>
          <ac:spMkLst>
            <pc:docMk/>
            <pc:sldMk cId="1824470958" sldId="293"/>
            <ac:spMk id="14" creationId="{2B566528-1B12-4246-9431-5C2D7D081168}"/>
          </ac:spMkLst>
        </pc:spChg>
        <pc:spChg chg="add">
          <ac:chgData name="Muhammad Syazwan Bin Rusdi" userId="S::muhdsyazwanrusdi@student.usm.my::217e579d-af56-4fbd-aafe-8664f19c56ea" providerId="AD" clId="Web-{4F6F64C0-AA7B-F48C-9B78-20B7DDF8F348}" dt="2022-06-16T02:03:12.415" v="34"/>
          <ac:spMkLst>
            <pc:docMk/>
            <pc:sldMk cId="1824470958" sldId="293"/>
            <ac:spMk id="20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4F6F64C0-AA7B-F48C-9B78-20B7DDF8F348}" dt="2022-06-16T02:03:12.415" v="34"/>
          <ac:spMkLst>
            <pc:docMk/>
            <pc:sldMk cId="1824470958" sldId="293"/>
            <ac:spMk id="21" creationId="{72F84B47-E267-4194-8194-831DB7B5547F}"/>
          </ac:spMkLst>
        </pc:spChg>
        <pc:grpChg chg="add del">
          <ac:chgData name="Muhammad Syazwan Bin Rusdi" userId="S::muhdsyazwanrusdi@student.usm.my::217e579d-af56-4fbd-aafe-8664f19c56ea" providerId="AD" clId="Web-{4F6F64C0-AA7B-F48C-9B78-20B7DDF8F348}" dt="2022-06-16T02:03:12.415" v="33"/>
          <ac:grpSpMkLst>
            <pc:docMk/>
            <pc:sldMk cId="1824470958" sldId="293"/>
            <ac:grpSpMk id="15" creationId="{5995D10D-E9C9-47DB-AE7E-801FEF38F5C9}"/>
          </ac:grpSpMkLst>
        </pc:grpChg>
        <pc:grpChg chg="add del">
          <ac:chgData name="Muhammad Syazwan Bin Rusdi" userId="S::muhdsyazwanrusdi@student.usm.my::217e579d-af56-4fbd-aafe-8664f19c56ea" providerId="AD" clId="Web-{4F6F64C0-AA7B-F48C-9B78-20B7DDF8F348}" dt="2022-06-16T02:03:12.415" v="33"/>
          <ac:grpSpMkLst>
            <pc:docMk/>
            <pc:sldMk cId="1824470958" sldId="293"/>
            <ac:grpSpMk id="18" creationId="{828A5161-06F1-46CF-8AD7-844680A59E13}"/>
          </ac:grpSpMkLst>
        </pc:grpChg>
        <pc:picChg chg="add mod">
          <ac:chgData name="Muhammad Syazwan Bin Rusdi" userId="S::muhdsyazwanrusdi@student.usm.my::217e579d-af56-4fbd-aafe-8664f19c56ea" providerId="AD" clId="Web-{4F6F64C0-AA7B-F48C-9B78-20B7DDF8F348}" dt="2022-06-16T02:03:12.415" v="34"/>
          <ac:picMkLst>
            <pc:docMk/>
            <pc:sldMk cId="1824470958" sldId="293"/>
            <ac:picMk id="4" creationId="{74F506A2-0C25-B4AF-2D1D-C0F55DB20AC7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F6F64C0-AA7B-F48C-9B78-20B7DDF8F348}" dt="2022-06-16T02:06:38.631" v="125" actId="1076"/>
        <pc:sldMkLst>
          <pc:docMk/>
          <pc:sldMk cId="312855409" sldId="294"/>
        </pc:sldMkLst>
        <pc:spChg chg="del">
          <ac:chgData name="Muhammad Syazwan Bin Rusdi" userId="S::muhdsyazwanrusdi@student.usm.my::217e579d-af56-4fbd-aafe-8664f19c56ea" providerId="AD" clId="Web-{4F6F64C0-AA7B-F48C-9B78-20B7DDF8F348}" dt="2022-06-16T02:05:44.393" v="114"/>
          <ac:spMkLst>
            <pc:docMk/>
            <pc:sldMk cId="312855409" sldId="294"/>
            <ac:spMk id="2" creationId="{BFA127BA-31E1-015E-2A73-D86A92849644}"/>
          </ac:spMkLst>
        </pc:spChg>
        <pc:spChg chg="mod">
          <ac:chgData name="Muhammad Syazwan Bin Rusdi" userId="S::muhdsyazwanrusdi@student.usm.my::217e579d-af56-4fbd-aafe-8664f19c56ea" providerId="AD" clId="Web-{4F6F64C0-AA7B-F48C-9B78-20B7DDF8F348}" dt="2022-06-16T02:05:55.800" v="119" actId="14100"/>
          <ac:spMkLst>
            <pc:docMk/>
            <pc:sldMk cId="312855409" sldId="294"/>
            <ac:spMk id="3" creationId="{47FB79FB-D1FB-F748-C9D0-9E48CDA784DA}"/>
          </ac:spMkLst>
        </pc:spChg>
        <pc:picChg chg="add mod">
          <ac:chgData name="Muhammad Syazwan Bin Rusdi" userId="S::muhdsyazwanrusdi@student.usm.my::217e579d-af56-4fbd-aafe-8664f19c56ea" providerId="AD" clId="Web-{4F6F64C0-AA7B-F48C-9B78-20B7DDF8F348}" dt="2022-06-16T02:06:38.631" v="125" actId="1076"/>
          <ac:picMkLst>
            <pc:docMk/>
            <pc:sldMk cId="312855409" sldId="294"/>
            <ac:picMk id="4" creationId="{A44BA757-1EB7-9BFD-40C2-BD961D2C326A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F6F64C0-AA7B-F48C-9B78-20B7DDF8F348}" dt="2022-06-16T02:10:51.428" v="238" actId="20577"/>
        <pc:sldMkLst>
          <pc:docMk/>
          <pc:sldMk cId="2620158752" sldId="295"/>
        </pc:sldMkLst>
        <pc:spChg chg="del">
          <ac:chgData name="Muhammad Syazwan Bin Rusdi" userId="S::muhdsyazwanrusdi@student.usm.my::217e579d-af56-4fbd-aafe-8664f19c56ea" providerId="AD" clId="Web-{4F6F64C0-AA7B-F48C-9B78-20B7DDF8F348}" dt="2022-06-16T02:07:09.492" v="126"/>
          <ac:spMkLst>
            <pc:docMk/>
            <pc:sldMk cId="2620158752" sldId="295"/>
            <ac:spMk id="2" creationId="{BB75649B-1D37-32DE-82F7-994CEB07420F}"/>
          </ac:spMkLst>
        </pc:spChg>
        <pc:spChg chg="mod">
          <ac:chgData name="Muhammad Syazwan Bin Rusdi" userId="S::muhdsyazwanrusdi@student.usm.my::217e579d-af56-4fbd-aafe-8664f19c56ea" providerId="AD" clId="Web-{4F6F64C0-AA7B-F48C-9B78-20B7DDF8F348}" dt="2022-06-16T02:10:51.428" v="238" actId="20577"/>
          <ac:spMkLst>
            <pc:docMk/>
            <pc:sldMk cId="2620158752" sldId="295"/>
            <ac:spMk id="3" creationId="{3611CBC3-5BFC-EBEF-633E-E54EB0C3C89C}"/>
          </ac:spMkLst>
        </pc:spChg>
        <pc:spChg chg="add del mod">
          <ac:chgData name="Muhammad Syazwan Bin Rusdi" userId="S::muhdsyazwanrusdi@student.usm.my::217e579d-af56-4fbd-aafe-8664f19c56ea" providerId="AD" clId="Web-{4F6F64C0-AA7B-F48C-9B78-20B7DDF8F348}" dt="2022-06-16T02:09:44.408" v="215"/>
          <ac:spMkLst>
            <pc:docMk/>
            <pc:sldMk cId="2620158752" sldId="295"/>
            <ac:spMk id="5" creationId="{E5896188-0BBD-57BB-4F2E-E5D8FEECCB2A}"/>
          </ac:spMkLst>
        </pc:spChg>
        <pc:picChg chg="add mod">
          <ac:chgData name="Muhammad Syazwan Bin Rusdi" userId="S::muhdsyazwanrusdi@student.usm.my::217e579d-af56-4fbd-aafe-8664f19c56ea" providerId="AD" clId="Web-{4F6F64C0-AA7B-F48C-9B78-20B7DDF8F348}" dt="2022-06-16T02:10:22.254" v="236" actId="14100"/>
          <ac:picMkLst>
            <pc:docMk/>
            <pc:sldMk cId="2620158752" sldId="295"/>
            <ac:picMk id="4" creationId="{71A452C2-1749-2558-A508-7455342AD3DC}"/>
          </ac:picMkLst>
        </pc:picChg>
      </pc:sldChg>
      <pc:sldChg chg="delSp modSp new">
        <pc:chgData name="Muhammad Syazwan Bin Rusdi" userId="S::muhdsyazwanrusdi@student.usm.my::217e579d-af56-4fbd-aafe-8664f19c56ea" providerId="AD" clId="Web-{4F6F64C0-AA7B-F48C-9B78-20B7DDF8F348}" dt="2022-06-16T02:42:21.474" v="346" actId="20577"/>
        <pc:sldMkLst>
          <pc:docMk/>
          <pc:sldMk cId="21520760" sldId="296"/>
        </pc:sldMkLst>
        <pc:spChg chg="del">
          <ac:chgData name="Muhammad Syazwan Bin Rusdi" userId="S::muhdsyazwanrusdi@student.usm.my::217e579d-af56-4fbd-aafe-8664f19c56ea" providerId="AD" clId="Web-{4F6F64C0-AA7B-F48C-9B78-20B7DDF8F348}" dt="2022-06-16T02:41:15.002" v="241"/>
          <ac:spMkLst>
            <pc:docMk/>
            <pc:sldMk cId="21520760" sldId="296"/>
            <ac:spMk id="2" creationId="{7950774D-DE50-A677-8CA2-1E01E37751B8}"/>
          </ac:spMkLst>
        </pc:spChg>
        <pc:spChg chg="mod">
          <ac:chgData name="Muhammad Syazwan Bin Rusdi" userId="S::muhdsyazwanrusdi@student.usm.my::217e579d-af56-4fbd-aafe-8664f19c56ea" providerId="AD" clId="Web-{4F6F64C0-AA7B-F48C-9B78-20B7DDF8F348}" dt="2022-06-16T02:42:21.474" v="346" actId="20577"/>
          <ac:spMkLst>
            <pc:docMk/>
            <pc:sldMk cId="21520760" sldId="296"/>
            <ac:spMk id="3" creationId="{E5F7C431-8F44-5132-5FCF-FBBFC65659DE}"/>
          </ac:spMkLst>
        </pc:spChg>
      </pc:sldChg>
      <pc:sldChg chg="new">
        <pc:chgData name="Muhammad Syazwan Bin Rusdi" userId="S::muhdsyazwanrusdi@student.usm.my::217e579d-af56-4fbd-aafe-8664f19c56ea" providerId="AD" clId="Web-{4F6F64C0-AA7B-F48C-9B78-20B7DDF8F348}" dt="2022-06-16T02:40:21.499" v="239"/>
        <pc:sldMkLst>
          <pc:docMk/>
          <pc:sldMk cId="1301668951" sldId="297"/>
        </pc:sldMkLst>
      </pc:sldChg>
      <pc:sldChg chg="new">
        <pc:chgData name="Muhammad Syazwan Bin Rusdi" userId="S::muhdsyazwanrusdi@student.usm.my::217e579d-af56-4fbd-aafe-8664f19c56ea" providerId="AD" clId="Web-{4F6F64C0-AA7B-F48C-9B78-20B7DDF8F348}" dt="2022-06-16T02:40:22.217" v="240"/>
        <pc:sldMkLst>
          <pc:docMk/>
          <pc:sldMk cId="1649463911" sldId="298"/>
        </pc:sldMkLst>
      </pc:sldChg>
    </pc:docChg>
  </pc:docChgLst>
  <pc:docChgLst>
    <pc:chgData name="Muhammad Syazwan Bin Rusdi" userId="S::muhdsyazwanrusdi@student.usm.my::217e579d-af56-4fbd-aafe-8664f19c56ea" providerId="AD" clId="Web-{848FE907-5F14-AFAC-A6A7-09EF6FB34480}"/>
    <pc:docChg chg="addSld delSld modSld sldOrd">
      <pc:chgData name="Muhammad Syazwan Bin Rusdi" userId="S::muhdsyazwanrusdi@student.usm.my::217e579d-af56-4fbd-aafe-8664f19c56ea" providerId="AD" clId="Web-{848FE907-5F14-AFAC-A6A7-09EF6FB34480}" dt="2022-06-16T09:56:20.800" v="681" actId="14100"/>
      <pc:docMkLst>
        <pc:docMk/>
      </pc:docMkLst>
      <pc:sldChg chg="ord">
        <pc:chgData name="Muhammad Syazwan Bin Rusdi" userId="S::muhdsyazwanrusdi@student.usm.my::217e579d-af56-4fbd-aafe-8664f19c56ea" providerId="AD" clId="Web-{848FE907-5F14-AFAC-A6A7-09EF6FB34480}" dt="2022-06-16T08:10:54.993" v="199"/>
        <pc:sldMkLst>
          <pc:docMk/>
          <pc:sldMk cId="1824470958" sldId="293"/>
        </pc:sldMkLst>
      </pc:sldChg>
      <pc:sldChg chg="modSp">
        <pc:chgData name="Muhammad Syazwan Bin Rusdi" userId="S::muhdsyazwanrusdi@student.usm.my::217e579d-af56-4fbd-aafe-8664f19c56ea" providerId="AD" clId="Web-{848FE907-5F14-AFAC-A6A7-09EF6FB34480}" dt="2022-06-16T08:42:57.814" v="454" actId="20577"/>
        <pc:sldMkLst>
          <pc:docMk/>
          <pc:sldMk cId="312855409" sldId="294"/>
        </pc:sldMkLst>
        <pc:spChg chg="mod">
          <ac:chgData name="Muhammad Syazwan Bin Rusdi" userId="S::muhdsyazwanrusdi@student.usm.my::217e579d-af56-4fbd-aafe-8664f19c56ea" providerId="AD" clId="Web-{848FE907-5F14-AFAC-A6A7-09EF6FB34480}" dt="2022-06-16T08:42:57.814" v="454" actId="20577"/>
          <ac:spMkLst>
            <pc:docMk/>
            <pc:sldMk cId="312855409" sldId="294"/>
            <ac:spMk id="3" creationId="{47FB79FB-D1FB-F748-C9D0-9E48CDA784DA}"/>
          </ac:spMkLst>
        </pc:spChg>
      </pc:sldChg>
      <pc:sldChg chg="modSp">
        <pc:chgData name="Muhammad Syazwan Bin Rusdi" userId="S::muhdsyazwanrusdi@student.usm.my::217e579d-af56-4fbd-aafe-8664f19c56ea" providerId="AD" clId="Web-{848FE907-5F14-AFAC-A6A7-09EF6FB34480}" dt="2022-06-16T08:42:52.689" v="453" actId="20577"/>
        <pc:sldMkLst>
          <pc:docMk/>
          <pc:sldMk cId="2620158752" sldId="295"/>
        </pc:sldMkLst>
        <pc:spChg chg="mod">
          <ac:chgData name="Muhammad Syazwan Bin Rusdi" userId="S::muhdsyazwanrusdi@student.usm.my::217e579d-af56-4fbd-aafe-8664f19c56ea" providerId="AD" clId="Web-{848FE907-5F14-AFAC-A6A7-09EF6FB34480}" dt="2022-06-16T08:42:52.689" v="453" actId="20577"/>
          <ac:spMkLst>
            <pc:docMk/>
            <pc:sldMk cId="2620158752" sldId="295"/>
            <ac:spMk id="3" creationId="{3611CBC3-5BFC-EBEF-633E-E54EB0C3C89C}"/>
          </ac:spMkLst>
        </pc:spChg>
      </pc:sldChg>
      <pc:sldChg chg="modSp">
        <pc:chgData name="Muhammad Syazwan Bin Rusdi" userId="S::muhdsyazwanrusdi@student.usm.my::217e579d-af56-4fbd-aafe-8664f19c56ea" providerId="AD" clId="Web-{848FE907-5F14-AFAC-A6A7-09EF6FB34480}" dt="2022-06-16T08:03:38.500" v="8" actId="1076"/>
        <pc:sldMkLst>
          <pc:docMk/>
          <pc:sldMk cId="21520760" sldId="296"/>
        </pc:sldMkLst>
        <pc:picChg chg="mod">
          <ac:chgData name="Muhammad Syazwan Bin Rusdi" userId="S::muhdsyazwanrusdi@student.usm.my::217e579d-af56-4fbd-aafe-8664f19c56ea" providerId="AD" clId="Web-{848FE907-5F14-AFAC-A6A7-09EF6FB34480}" dt="2022-06-16T08:03:38.500" v="8" actId="1076"/>
          <ac:picMkLst>
            <pc:docMk/>
            <pc:sldMk cId="21520760" sldId="296"/>
            <ac:picMk id="4" creationId="{72ED544F-EF0B-6F08-F36A-50F22F9F506B}"/>
          </ac:picMkLst>
        </pc:picChg>
      </pc:sldChg>
      <pc:sldChg chg="addSp delSp modSp mod setBg">
        <pc:chgData name="Muhammad Syazwan Bin Rusdi" userId="S::muhdsyazwanrusdi@student.usm.my::217e579d-af56-4fbd-aafe-8664f19c56ea" providerId="AD" clId="Web-{848FE907-5F14-AFAC-A6A7-09EF6FB34480}" dt="2022-06-16T08:42:39.189" v="450" actId="1076"/>
        <pc:sldMkLst>
          <pc:docMk/>
          <pc:sldMk cId="1301668951" sldId="297"/>
        </pc:sldMkLst>
        <pc:spChg chg="del">
          <ac:chgData name="Muhammad Syazwan Bin Rusdi" userId="S::muhdsyazwanrusdi@student.usm.my::217e579d-af56-4fbd-aafe-8664f19c56ea" providerId="AD" clId="Web-{848FE907-5F14-AFAC-A6A7-09EF6FB34480}" dt="2022-06-16T08:03:54.047" v="9"/>
          <ac:spMkLst>
            <pc:docMk/>
            <pc:sldMk cId="1301668951" sldId="297"/>
            <ac:spMk id="2" creationId="{B693FA95-5CC4-33E5-0481-A15574C295B4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8:36:54.573" v="442" actId="20577"/>
          <ac:spMkLst>
            <pc:docMk/>
            <pc:sldMk cId="1301668951" sldId="297"/>
            <ac:spMk id="3" creationId="{86419482-C9A0-9B49-08B5-BB59FA86ECF1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9"/>
          <ac:spMkLst>
            <pc:docMk/>
            <pc:sldMk cId="1301668951" sldId="297"/>
            <ac:spMk id="9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9"/>
          <ac:spMkLst>
            <pc:docMk/>
            <pc:sldMk cId="1301668951" sldId="297"/>
            <ac:spMk id="11" creationId="{72F84B47-E267-4194-8194-831DB7B5547F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16" creationId="{D4993743-B10A-433C-9996-3035D2C3ABC6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18" creationId="{BB3B8946-A0AA-42D4-8A24-639DC6EA170E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20" creationId="{AB1038E6-06EF-4DCB-B52E-D3825C50F7C6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22" creationId="{5C7EF35C-8B7D-4026-8F09-8B2B2250579B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24" creationId="{5F24A71D-C0A9-49AC-B2D1-5A9EA2BD383E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26" creationId="{14280C55-570C-4284-9850-B2BA33DB6726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8"/>
          <ac:spMkLst>
            <pc:docMk/>
            <pc:sldMk cId="1301668951" sldId="297"/>
            <ac:spMk id="28" creationId="{5AAE9118-0436-4488-AC4A-C14DF6A7B6B1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8"/>
          <ac:spMkLst>
            <pc:docMk/>
            <pc:sldMk cId="1301668951" sldId="297"/>
            <ac:spMk id="29" creationId="{1B10F861-B8F1-49C7-BD58-EAB20CEE7F93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8"/>
          <ac:spMkLst>
            <pc:docMk/>
            <pc:sldMk cId="1301668951" sldId="297"/>
            <ac:spMk id="30" creationId="{61F6E425-22AB-4DA2-8FAC-58ADB58EF6C3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2" creationId="{AAAE94E3-A7DB-4868-B1E3-E49703488BBC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5" creationId="{3873B707-463F-40B0-8227-E8CC6C67EB25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6" creationId="{C13237C8-E62C-4F0D-A318-BD6FB6C2D138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7" creationId="{19C9EAEA-39D0-4B0E-A0EB-51E7B26740B1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8" creationId="{8CB5D2D7-DF65-4E86-BFBA-FFB9B5ACEB64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43" creationId="{1DC5A442-E2D0-4F6D-894C-999AF89A7310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45" creationId="{90464369-70FA-42AF-948F-80664CA7BFE5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47" creationId="{CC552A98-EF7D-4D42-AB69-066B786AB55B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49" creationId="{A6604B49-AD5C-4590-B051-06C8222ECD99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51" creationId="{0BB19363-8354-4E75-A15C-A08F755171F6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53" creationId="{A648176E-454C-437C-B0FC-9B82FCF32B24}"/>
          </ac:spMkLst>
        </pc:spChg>
        <pc:grpChg chg="add del">
          <ac:chgData name="Muhammad Syazwan Bin Rusdi" userId="S::muhdsyazwanrusdi@student.usm.my::217e579d-af56-4fbd-aafe-8664f19c56ea" providerId="AD" clId="Web-{848FE907-5F14-AFAC-A6A7-09EF6FB34480}" dt="2022-06-16T08:36:12.228" v="422"/>
          <ac:grpSpMkLst>
            <pc:docMk/>
            <pc:sldMk cId="1301668951" sldId="297"/>
            <ac:grpSpMk id="33" creationId="{1DE889C7-FAD6-4397-98E2-05D503484459}"/>
          </ac:grpSpMkLst>
        </pc:grpChg>
        <pc:picChg chg="add del mod">
          <ac:chgData name="Muhammad Syazwan Bin Rusdi" userId="S::muhdsyazwanrusdi@student.usm.my::217e579d-af56-4fbd-aafe-8664f19c56ea" providerId="AD" clId="Web-{848FE907-5F14-AFAC-A6A7-09EF6FB34480}" dt="2022-06-16T08:33:12.662" v="371"/>
          <ac:picMkLst>
            <pc:docMk/>
            <pc:sldMk cId="1301668951" sldId="297"/>
            <ac:picMk id="4" creationId="{87D8FF2D-8416-1B10-B2E7-3DCE0E406B41}"/>
          </ac:picMkLst>
        </pc:picChg>
        <pc:picChg chg="add del mod">
          <ac:chgData name="Muhammad Syazwan Bin Rusdi" userId="S::muhdsyazwanrusdi@student.usm.my::217e579d-af56-4fbd-aafe-8664f19c56ea" providerId="AD" clId="Web-{848FE907-5F14-AFAC-A6A7-09EF6FB34480}" dt="2022-06-16T08:32:18.145" v="365"/>
          <ac:picMkLst>
            <pc:docMk/>
            <pc:sldMk cId="1301668951" sldId="297"/>
            <ac:picMk id="5" creationId="{B4D5E506-E20C-BAD4-47F8-EC6B7600C557}"/>
          </ac:picMkLst>
        </pc:picChg>
        <pc:picChg chg="add mod ord">
          <ac:chgData name="Muhammad Syazwan Bin Rusdi" userId="S::muhdsyazwanrusdi@student.usm.my::217e579d-af56-4fbd-aafe-8664f19c56ea" providerId="AD" clId="Web-{848FE907-5F14-AFAC-A6A7-09EF6FB34480}" dt="2022-06-16T08:42:39.189" v="450" actId="1076"/>
          <ac:picMkLst>
            <pc:docMk/>
            <pc:sldMk cId="1301668951" sldId="297"/>
            <ac:picMk id="6" creationId="{A1053977-B08D-6875-DF9B-D5B440297148}"/>
          </ac:picMkLst>
        </pc:picChg>
        <pc:picChg chg="add mod">
          <ac:chgData name="Muhammad Syazwan Bin Rusdi" userId="S::muhdsyazwanrusdi@student.usm.my::217e579d-af56-4fbd-aafe-8664f19c56ea" providerId="AD" clId="Web-{848FE907-5F14-AFAC-A6A7-09EF6FB34480}" dt="2022-06-16T08:37:00.932" v="445" actId="14100"/>
          <ac:picMkLst>
            <pc:docMk/>
            <pc:sldMk cId="1301668951" sldId="297"/>
            <ac:picMk id="7" creationId="{00E06EBD-E7E7-51C7-6CD1-C79AC10113D5}"/>
          </ac:picMkLst>
        </pc:picChg>
      </pc:sldChg>
      <pc:sldChg chg="delSp modSp">
        <pc:chgData name="Muhammad Syazwan Bin Rusdi" userId="S::muhdsyazwanrusdi@student.usm.my::217e579d-af56-4fbd-aafe-8664f19c56ea" providerId="AD" clId="Web-{848FE907-5F14-AFAC-A6A7-09EF6FB34480}" dt="2022-06-16T09:56:20.800" v="681" actId="14100"/>
        <pc:sldMkLst>
          <pc:docMk/>
          <pc:sldMk cId="1649463911" sldId="298"/>
        </pc:sldMkLst>
        <pc:spChg chg="del">
          <ac:chgData name="Muhammad Syazwan Bin Rusdi" userId="S::muhdsyazwanrusdi@student.usm.my::217e579d-af56-4fbd-aafe-8664f19c56ea" providerId="AD" clId="Web-{848FE907-5F14-AFAC-A6A7-09EF6FB34480}" dt="2022-06-16T09:56:17.628" v="680"/>
          <ac:spMkLst>
            <pc:docMk/>
            <pc:sldMk cId="1649463911" sldId="298"/>
            <ac:spMk id="2" creationId="{4DB08FF6-6A48-ED27-537F-9F98646F629D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9:56:20.800" v="681" actId="14100"/>
          <ac:spMkLst>
            <pc:docMk/>
            <pc:sldMk cId="1649463911" sldId="298"/>
            <ac:spMk id="3" creationId="{C340F206-6F50-3D48-9FBF-303AFC1E99D6}"/>
          </ac:spMkLst>
        </pc:spChg>
      </pc:sldChg>
      <pc:sldChg chg="addSp delSp modSp new del">
        <pc:chgData name="Muhammad Syazwan Bin Rusdi" userId="S::muhdsyazwanrusdi@student.usm.my::217e579d-af56-4fbd-aafe-8664f19c56ea" providerId="AD" clId="Web-{848FE907-5F14-AFAC-A6A7-09EF6FB34480}" dt="2022-06-16T08:15:00.358" v="269"/>
        <pc:sldMkLst>
          <pc:docMk/>
          <pc:sldMk cId="401070780" sldId="299"/>
        </pc:sldMkLst>
        <pc:spChg chg="del mod">
          <ac:chgData name="Muhammad Syazwan Bin Rusdi" userId="S::muhdsyazwanrusdi@student.usm.my::217e579d-af56-4fbd-aafe-8664f19c56ea" providerId="AD" clId="Web-{848FE907-5F14-AFAC-A6A7-09EF6FB34480}" dt="2022-06-16T08:14:37.014" v="266"/>
          <ac:spMkLst>
            <pc:docMk/>
            <pc:sldMk cId="401070780" sldId="299"/>
            <ac:spMk id="2" creationId="{F36BBBCB-27B0-9964-E34A-E916C127F44E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8:14:52.217" v="268" actId="1076"/>
          <ac:spMkLst>
            <pc:docMk/>
            <pc:sldMk cId="401070780" sldId="299"/>
            <ac:spMk id="3" creationId="{B16AC351-0DF7-8A5A-2263-A9EC2864D9AA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4:04.654" v="255"/>
          <ac:spMkLst>
            <pc:docMk/>
            <pc:sldMk cId="401070780" sldId="299"/>
            <ac:spMk id="4" creationId="{1A8087A0-812B-6D06-C13B-45C1F3966D05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4:22.607" v="261"/>
          <ac:spMkLst>
            <pc:docMk/>
            <pc:sldMk cId="401070780" sldId="299"/>
            <ac:spMk id="5" creationId="{F53EA4B0-E4AD-4897-8087-AC071715C256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4:21.169" v="260"/>
          <ac:spMkLst>
            <pc:docMk/>
            <pc:sldMk cId="401070780" sldId="299"/>
            <ac:spMk id="6" creationId="{1E89AF62-2666-774C-AD7D-F03E1AE8B1FE}"/>
          </ac:spMkLst>
        </pc:spChg>
        <pc:spChg chg="add del mod">
          <ac:chgData name="Muhammad Syazwan Bin Rusdi" userId="S::muhdsyazwanrusdi@student.usm.my::217e579d-af56-4fbd-aafe-8664f19c56ea" providerId="AD" clId="Web-{848FE907-5F14-AFAC-A6A7-09EF6FB34480}" dt="2022-06-16T08:14:35.748" v="265"/>
          <ac:spMkLst>
            <pc:docMk/>
            <pc:sldMk cId="401070780" sldId="299"/>
            <ac:spMk id="7" creationId="{D1A99342-0FD5-EBE7-6212-996D44577BFA}"/>
          </ac:spMkLst>
        </pc:spChg>
        <pc:spChg chg="add mod">
          <ac:chgData name="Muhammad Syazwan Bin Rusdi" userId="S::muhdsyazwanrusdi@student.usm.my::217e579d-af56-4fbd-aafe-8664f19c56ea" providerId="AD" clId="Web-{848FE907-5F14-AFAC-A6A7-09EF6FB34480}" dt="2022-06-16T08:14:37.014" v="266"/>
          <ac:spMkLst>
            <pc:docMk/>
            <pc:sldMk cId="401070780" sldId="299"/>
            <ac:spMk id="9" creationId="{5B739AFA-3586-7841-9C56-023FAF94772D}"/>
          </ac:spMkLst>
        </pc:spChg>
      </pc:sldChg>
      <pc:sldChg chg="addSp delSp modSp new mod setBg setClrOvrMap">
        <pc:chgData name="Muhammad Syazwan Bin Rusdi" userId="S::muhdsyazwanrusdi@student.usm.my::217e579d-af56-4fbd-aafe-8664f19c56ea" providerId="AD" clId="Web-{848FE907-5F14-AFAC-A6A7-09EF6FB34480}" dt="2022-06-16T08:44:58.411" v="459" actId="20577"/>
        <pc:sldMkLst>
          <pc:docMk/>
          <pc:sldMk cId="3622270377" sldId="300"/>
        </pc:sldMkLst>
        <pc:spChg chg="del">
          <ac:chgData name="Muhammad Syazwan Bin Rusdi" userId="S::muhdsyazwanrusdi@student.usm.my::217e579d-af56-4fbd-aafe-8664f19c56ea" providerId="AD" clId="Web-{848FE907-5F14-AFAC-A6A7-09EF6FB34480}" dt="2022-06-16T08:12:45.214" v="232"/>
          <ac:spMkLst>
            <pc:docMk/>
            <pc:sldMk cId="3622270377" sldId="300"/>
            <ac:spMk id="2" creationId="{189DE521-CB2E-C10B-EA19-5E56EDFFFD23}"/>
          </ac:spMkLst>
        </pc:spChg>
        <pc:spChg chg="del">
          <ac:chgData name="Muhammad Syazwan Bin Rusdi" userId="S::muhdsyazwanrusdi@student.usm.my::217e579d-af56-4fbd-aafe-8664f19c56ea" providerId="AD" clId="Web-{848FE907-5F14-AFAC-A6A7-09EF6FB34480}" dt="2022-06-16T08:12:43.933" v="231"/>
          <ac:spMkLst>
            <pc:docMk/>
            <pc:sldMk cId="3622270377" sldId="300"/>
            <ac:spMk id="3" creationId="{4281F515-8474-0424-6F40-65CFC06FFF1F}"/>
          </ac:spMkLst>
        </pc:spChg>
        <pc:spChg chg="add mod ord">
          <ac:chgData name="Muhammad Syazwan Bin Rusdi" userId="S::muhdsyazwanrusdi@student.usm.my::217e579d-af56-4fbd-aafe-8664f19c56ea" providerId="AD" clId="Web-{848FE907-5F14-AFAC-A6A7-09EF6FB34480}" dt="2022-06-16T08:44:58.411" v="459" actId="20577"/>
          <ac:spMkLst>
            <pc:docMk/>
            <pc:sldMk cId="3622270377" sldId="300"/>
            <ac:spMk id="5" creationId="{12E71D78-4E73-187D-A4E5-D9007A47E6BC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3:41.356" v="248"/>
          <ac:spMkLst>
            <pc:docMk/>
            <pc:sldMk cId="3622270377" sldId="300"/>
            <ac:spMk id="11" creationId="{2B566528-1B12-4246-9431-5C2D7D081168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3:41.356" v="247"/>
          <ac:spMkLst>
            <pc:docMk/>
            <pc:sldMk cId="3622270377" sldId="300"/>
            <ac:spMk id="24" creationId="{C62225A2-D3F0-45D1-9C47-B10375316553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3:41.356" v="247"/>
          <ac:spMkLst>
            <pc:docMk/>
            <pc:sldMk cId="3622270377" sldId="300"/>
            <ac:spMk id="26" creationId="{1B9FBFA8-6AF4-4091-9C8B-DEC6D89338F0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13:41.356" v="248"/>
          <ac:spMkLst>
            <pc:docMk/>
            <pc:sldMk cId="3622270377" sldId="300"/>
            <ac:spMk id="29" creationId="{2B566528-1B12-4246-9431-5C2D7D081168}"/>
          </ac:spMkLst>
        </pc:spChg>
        <pc:grpChg chg="add del">
          <ac:chgData name="Muhammad Syazwan Bin Rusdi" userId="S::muhdsyazwanrusdi@student.usm.my::217e579d-af56-4fbd-aafe-8664f19c56ea" providerId="AD" clId="Web-{848FE907-5F14-AFAC-A6A7-09EF6FB34480}" dt="2022-06-16T08:13:41.356" v="248"/>
          <ac:grpSpMkLst>
            <pc:docMk/>
            <pc:sldMk cId="3622270377" sldId="300"/>
            <ac:grpSpMk id="13" creationId="{828A5161-06F1-46CF-8AD7-844680A59E13}"/>
          </ac:grpSpMkLst>
        </pc:grpChg>
        <pc:grpChg chg="add del">
          <ac:chgData name="Muhammad Syazwan Bin Rusdi" userId="S::muhdsyazwanrusdi@student.usm.my::217e579d-af56-4fbd-aafe-8664f19c56ea" providerId="AD" clId="Web-{848FE907-5F14-AFAC-A6A7-09EF6FB34480}" dt="2022-06-16T08:13:41.356" v="248"/>
          <ac:grpSpMkLst>
            <pc:docMk/>
            <pc:sldMk cId="3622270377" sldId="300"/>
            <ac:grpSpMk id="17" creationId="{5995D10D-E9C9-47DB-AE7E-801FEF38F5C9}"/>
          </ac:grpSpMkLst>
        </pc:grpChg>
        <pc:grpChg chg="add">
          <ac:chgData name="Muhammad Syazwan Bin Rusdi" userId="S::muhdsyazwanrusdi@student.usm.my::217e579d-af56-4fbd-aafe-8664f19c56ea" providerId="AD" clId="Web-{848FE907-5F14-AFAC-A6A7-09EF6FB34480}" dt="2022-06-16T08:13:41.356" v="248"/>
          <ac:grpSpMkLst>
            <pc:docMk/>
            <pc:sldMk cId="3622270377" sldId="300"/>
            <ac:grpSpMk id="30" creationId="{828A5161-06F1-46CF-8AD7-844680A59E13}"/>
          </ac:grpSpMkLst>
        </pc:grpChg>
        <pc:grpChg chg="add">
          <ac:chgData name="Muhammad Syazwan Bin Rusdi" userId="S::muhdsyazwanrusdi@student.usm.my::217e579d-af56-4fbd-aafe-8664f19c56ea" providerId="AD" clId="Web-{848FE907-5F14-AFAC-A6A7-09EF6FB34480}" dt="2022-06-16T08:13:41.356" v="248"/>
          <ac:grpSpMkLst>
            <pc:docMk/>
            <pc:sldMk cId="3622270377" sldId="300"/>
            <ac:grpSpMk id="33" creationId="{5995D10D-E9C9-47DB-AE7E-801FEF38F5C9}"/>
          </ac:grpSpMkLst>
        </pc:grpChg>
        <pc:picChg chg="add del mod">
          <ac:chgData name="Muhammad Syazwan Bin Rusdi" userId="S::muhdsyazwanrusdi@student.usm.my::217e579d-af56-4fbd-aafe-8664f19c56ea" providerId="AD" clId="Web-{848FE907-5F14-AFAC-A6A7-09EF6FB34480}" dt="2022-06-16T08:13:12.762" v="241"/>
          <ac:picMkLst>
            <pc:docMk/>
            <pc:sldMk cId="3622270377" sldId="300"/>
            <ac:picMk id="6" creationId="{68BDE266-4F54-4A1B-2FEE-9B4DC8A55BEE}"/>
          </ac:picMkLst>
        </pc:picChg>
        <pc:picChg chg="add mod">
          <ac:chgData name="Muhammad Syazwan Bin Rusdi" userId="S::muhdsyazwanrusdi@student.usm.my::217e579d-af56-4fbd-aafe-8664f19c56ea" providerId="AD" clId="Web-{848FE907-5F14-AFAC-A6A7-09EF6FB34480}" dt="2022-06-16T08:29:52.376" v="332" actId="14100"/>
          <ac:picMkLst>
            <pc:docMk/>
            <pc:sldMk cId="3622270377" sldId="300"/>
            <ac:picMk id="7" creationId="{8FA51A1D-B9F0-04DB-B5AE-A51D224660BD}"/>
          </ac:picMkLst>
        </pc:picChg>
        <pc:picChg chg="add mod">
          <ac:chgData name="Muhammad Syazwan Bin Rusdi" userId="S::muhdsyazwanrusdi@student.usm.my::217e579d-af56-4fbd-aafe-8664f19c56ea" providerId="AD" clId="Web-{848FE907-5F14-AFAC-A6A7-09EF6FB34480}" dt="2022-06-16T08:29:54.173" v="333" actId="1076"/>
          <ac:picMkLst>
            <pc:docMk/>
            <pc:sldMk cId="3622270377" sldId="300"/>
            <ac:picMk id="8" creationId="{35060970-B5C0-1FDD-8A41-5A05ABFFA89C}"/>
          </ac:picMkLst>
        </pc:picChg>
      </pc:sldChg>
      <pc:sldChg chg="addSp delSp modSp new mod modClrScheme chgLayout">
        <pc:chgData name="Muhammad Syazwan Bin Rusdi" userId="S::muhdsyazwanrusdi@student.usm.my::217e579d-af56-4fbd-aafe-8664f19c56ea" providerId="AD" clId="Web-{848FE907-5F14-AFAC-A6A7-09EF6FB34480}" dt="2022-06-16T08:55:10.627" v="571" actId="20577"/>
        <pc:sldMkLst>
          <pc:docMk/>
          <pc:sldMk cId="586800957" sldId="301"/>
        </pc:sldMkLst>
        <pc:spChg chg="mod ord">
          <ac:chgData name="Muhammad Syazwan Bin Rusdi" userId="S::muhdsyazwanrusdi@student.usm.my::217e579d-af56-4fbd-aafe-8664f19c56ea" providerId="AD" clId="Web-{848FE907-5F14-AFAC-A6A7-09EF6FB34480}" dt="2022-06-16T08:18:08.846" v="314"/>
          <ac:spMkLst>
            <pc:docMk/>
            <pc:sldMk cId="586800957" sldId="301"/>
            <ac:spMk id="2" creationId="{9870FF13-4BA9-7F30-E3AD-095803415C75}"/>
          </ac:spMkLst>
        </pc:spChg>
        <pc:spChg chg="mod ord">
          <ac:chgData name="Muhammad Syazwan Bin Rusdi" userId="S::muhdsyazwanrusdi@student.usm.my::217e579d-af56-4fbd-aafe-8664f19c56ea" providerId="AD" clId="Web-{848FE907-5F14-AFAC-A6A7-09EF6FB34480}" dt="2022-06-16T08:55:10.627" v="571" actId="20577"/>
          <ac:spMkLst>
            <pc:docMk/>
            <pc:sldMk cId="586800957" sldId="301"/>
            <ac:spMk id="3" creationId="{43FDB927-AFF6-4F6C-6A81-D43DDC7C0C11}"/>
          </ac:spMkLst>
        </pc:spChg>
        <pc:spChg chg="add del mod ord">
          <ac:chgData name="Muhammad Syazwan Bin Rusdi" userId="S::muhdsyazwanrusdi@student.usm.my::217e579d-af56-4fbd-aafe-8664f19c56ea" providerId="AD" clId="Web-{848FE907-5F14-AFAC-A6A7-09EF6FB34480}" dt="2022-06-16T08:18:08.846" v="314"/>
          <ac:spMkLst>
            <pc:docMk/>
            <pc:sldMk cId="586800957" sldId="301"/>
            <ac:spMk id="4" creationId="{84C6496F-2968-B881-D7D8-24328F89B5D4}"/>
          </ac:spMkLst>
        </pc:spChg>
      </pc:sldChg>
      <pc:sldChg chg="addSp delSp modSp new">
        <pc:chgData name="Muhammad Syazwan Bin Rusdi" userId="S::muhdsyazwanrusdi@student.usm.my::217e579d-af56-4fbd-aafe-8664f19c56ea" providerId="AD" clId="Web-{848FE907-5F14-AFAC-A6A7-09EF6FB34480}" dt="2022-06-16T08:31:15.987" v="358" actId="1076"/>
        <pc:sldMkLst>
          <pc:docMk/>
          <pc:sldMk cId="4251635949" sldId="302"/>
        </pc:sldMkLst>
        <pc:spChg chg="del">
          <ac:chgData name="Muhammad Syazwan Bin Rusdi" userId="S::muhdsyazwanrusdi@student.usm.my::217e579d-af56-4fbd-aafe-8664f19c56ea" providerId="AD" clId="Web-{848FE907-5F14-AFAC-A6A7-09EF6FB34480}" dt="2022-06-16T08:30:26.127" v="339"/>
          <ac:spMkLst>
            <pc:docMk/>
            <pc:sldMk cId="4251635949" sldId="302"/>
            <ac:spMk id="2" creationId="{7A40403B-0DCD-3674-A4EA-CFB45C8F32A5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8:30:55.299" v="353" actId="20577"/>
          <ac:spMkLst>
            <pc:docMk/>
            <pc:sldMk cId="4251635949" sldId="302"/>
            <ac:spMk id="3" creationId="{DBC39040-DE9E-A776-C8F7-582E2CFFE7B5}"/>
          </ac:spMkLst>
        </pc:spChg>
        <pc:picChg chg="add mod">
          <ac:chgData name="Muhammad Syazwan Bin Rusdi" userId="S::muhdsyazwanrusdi@student.usm.my::217e579d-af56-4fbd-aafe-8664f19c56ea" providerId="AD" clId="Web-{848FE907-5F14-AFAC-A6A7-09EF6FB34480}" dt="2022-06-16T08:31:15.987" v="358" actId="1076"/>
          <ac:picMkLst>
            <pc:docMk/>
            <pc:sldMk cId="4251635949" sldId="302"/>
            <ac:picMk id="4" creationId="{4DB8E6A5-A4AA-E049-EF5B-121C796817D8}"/>
          </ac:picMkLst>
        </pc:picChg>
      </pc:sldChg>
      <pc:sldChg chg="modSp new">
        <pc:chgData name="Muhammad Syazwan Bin Rusdi" userId="S::muhdsyazwanrusdi@student.usm.my::217e579d-af56-4fbd-aafe-8664f19c56ea" providerId="AD" clId="Web-{848FE907-5F14-AFAC-A6A7-09EF6FB34480}" dt="2022-06-16T09:13:14.652" v="597" actId="20577"/>
        <pc:sldMkLst>
          <pc:docMk/>
          <pc:sldMk cId="704418516" sldId="303"/>
        </pc:sldMkLst>
        <pc:spChg chg="mod">
          <ac:chgData name="Muhammad Syazwan Bin Rusdi" userId="S::muhdsyazwanrusdi@student.usm.my::217e579d-af56-4fbd-aafe-8664f19c56ea" providerId="AD" clId="Web-{848FE907-5F14-AFAC-A6A7-09EF6FB34480}" dt="2022-06-16T09:13:14.652" v="597" actId="20577"/>
          <ac:spMkLst>
            <pc:docMk/>
            <pc:sldMk cId="704418516" sldId="303"/>
            <ac:spMk id="2" creationId="{CCB2AD71-E864-9CC0-5750-90AE69FF980C}"/>
          </ac:spMkLst>
        </pc:spChg>
      </pc:sldChg>
      <pc:sldChg chg="new del">
        <pc:chgData name="Muhammad Syazwan Bin Rusdi" userId="S::muhdsyazwanrusdi@student.usm.my::217e579d-af56-4fbd-aafe-8664f19c56ea" providerId="AD" clId="Web-{848FE907-5F14-AFAC-A6A7-09EF6FB34480}" dt="2022-06-16T09:12:05.588" v="573"/>
        <pc:sldMkLst>
          <pc:docMk/>
          <pc:sldMk cId="1123702764" sldId="303"/>
        </pc:sldMkLst>
      </pc:sldChg>
      <pc:sldChg chg="new del">
        <pc:chgData name="Muhammad Syazwan Bin Rusdi" userId="S::muhdsyazwanrusdi@student.usm.my::217e579d-af56-4fbd-aafe-8664f19c56ea" providerId="AD" clId="Web-{848FE907-5F14-AFAC-A6A7-09EF6FB34480}" dt="2022-06-16T09:13:21.652" v="599"/>
        <pc:sldMkLst>
          <pc:docMk/>
          <pc:sldMk cId="234944403" sldId="304"/>
        </pc:sldMkLst>
      </pc:sldChg>
      <pc:sldChg chg="modSp new">
        <pc:chgData name="Muhammad Syazwan Bin Rusdi" userId="S::muhdsyazwanrusdi@student.usm.my::217e579d-af56-4fbd-aafe-8664f19c56ea" providerId="AD" clId="Web-{848FE907-5F14-AFAC-A6A7-09EF6FB34480}" dt="2022-06-16T09:14:07.153" v="646" actId="20577"/>
        <pc:sldMkLst>
          <pc:docMk/>
          <pc:sldMk cId="3866690188" sldId="304"/>
        </pc:sldMkLst>
        <pc:spChg chg="mod">
          <ac:chgData name="Muhammad Syazwan Bin Rusdi" userId="S::muhdsyazwanrusdi@student.usm.my::217e579d-af56-4fbd-aafe-8664f19c56ea" providerId="AD" clId="Web-{848FE907-5F14-AFAC-A6A7-09EF6FB34480}" dt="2022-06-16T09:14:07.153" v="646" actId="20577"/>
          <ac:spMkLst>
            <pc:docMk/>
            <pc:sldMk cId="3866690188" sldId="304"/>
            <ac:spMk id="2" creationId="{1796A4D2-E448-7B76-A283-1AC45CB82A6E}"/>
          </ac:spMkLst>
        </pc:spChg>
      </pc:sldChg>
      <pc:sldChg chg="modSp new">
        <pc:chgData name="Muhammad Syazwan Bin Rusdi" userId="S::muhdsyazwanrusdi@student.usm.my::217e579d-af56-4fbd-aafe-8664f19c56ea" providerId="AD" clId="Web-{848FE907-5F14-AFAC-A6A7-09EF6FB34480}" dt="2022-06-16T09:55:29.971" v="665" actId="20577"/>
        <pc:sldMkLst>
          <pc:docMk/>
          <pc:sldMk cId="2843904239" sldId="305"/>
        </pc:sldMkLst>
        <pc:spChg chg="mod">
          <ac:chgData name="Muhammad Syazwan Bin Rusdi" userId="S::muhdsyazwanrusdi@student.usm.my::217e579d-af56-4fbd-aafe-8664f19c56ea" providerId="AD" clId="Web-{848FE907-5F14-AFAC-A6A7-09EF6FB34480}" dt="2022-06-16T09:55:29.971" v="665" actId="20577"/>
          <ac:spMkLst>
            <pc:docMk/>
            <pc:sldMk cId="2843904239" sldId="305"/>
            <ac:spMk id="2" creationId="{62EE979F-9452-0D5A-51F6-D8EC5AEC1E2C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9:55:19.190" v="662" actId="20577"/>
          <ac:spMkLst>
            <pc:docMk/>
            <pc:sldMk cId="2843904239" sldId="305"/>
            <ac:spMk id="3" creationId="{B69D64CF-380F-CEEE-9314-E2F5AD89A404}"/>
          </ac:spMkLst>
        </pc:spChg>
      </pc:sldChg>
      <pc:sldChg chg="new">
        <pc:chgData name="Muhammad Syazwan Bin Rusdi" userId="S::muhdsyazwanrusdi@student.usm.my::217e579d-af56-4fbd-aafe-8664f19c56ea" providerId="AD" clId="Web-{848FE907-5F14-AFAC-A6A7-09EF6FB34480}" dt="2022-06-16T09:55:32.940" v="666"/>
        <pc:sldMkLst>
          <pc:docMk/>
          <pc:sldMk cId="872002966" sldId="306"/>
        </pc:sldMkLst>
      </pc:sldChg>
      <pc:sldChg chg="new">
        <pc:chgData name="Muhammad Syazwan Bin Rusdi" userId="S::muhdsyazwanrusdi@student.usm.my::217e579d-af56-4fbd-aafe-8664f19c56ea" providerId="AD" clId="Web-{848FE907-5F14-AFAC-A6A7-09EF6FB34480}" dt="2022-06-16T09:55:33.956" v="667"/>
        <pc:sldMkLst>
          <pc:docMk/>
          <pc:sldMk cId="2438857313" sldId="307"/>
        </pc:sldMkLst>
      </pc:sldChg>
    </pc:docChg>
  </pc:docChgLst>
  <pc:docChgLst>
    <pc:chgData name="Guest User" userId="S::urn:spo:anon#f9180c390a27c69c9b7af54737f98d34773fb418b805cb9913db1808004eae3a::" providerId="AD" clId="Web-{8C2DE323-2069-7FB9-5776-377CA8B81BCD}"/>
    <pc:docChg chg="modSld">
      <pc:chgData name="Guest User" userId="S::urn:spo:anon#f9180c390a27c69c9b7af54737f98d34773fb418b805cb9913db1808004eae3a::" providerId="AD" clId="Web-{8C2DE323-2069-7FB9-5776-377CA8B81BCD}" dt="2022-06-20T01:36:08.611" v="0" actId="14100"/>
      <pc:docMkLst>
        <pc:docMk/>
      </pc:docMkLst>
      <pc:sldChg chg="modSp">
        <pc:chgData name="Guest User" userId="S::urn:spo:anon#f9180c390a27c69c9b7af54737f98d34773fb418b805cb9913db1808004eae3a::" providerId="AD" clId="Web-{8C2DE323-2069-7FB9-5776-377CA8B81BCD}" dt="2022-06-20T01:36:08.611" v="0" actId="14100"/>
        <pc:sldMkLst>
          <pc:docMk/>
          <pc:sldMk cId="3446097945" sldId="270"/>
        </pc:sldMkLst>
        <pc:graphicFrameChg chg="mod">
          <ac:chgData name="Guest User" userId="S::urn:spo:anon#f9180c390a27c69c9b7af54737f98d34773fb418b805cb9913db1808004eae3a::" providerId="AD" clId="Web-{8C2DE323-2069-7FB9-5776-377CA8B81BCD}" dt="2022-06-20T01:36:08.611" v="0" actId="14100"/>
          <ac:graphicFrameMkLst>
            <pc:docMk/>
            <pc:sldMk cId="3446097945" sldId="270"/>
            <ac:graphicFrameMk id="5" creationId="{75DED3AC-4D53-2E47-EBF7-06A6C248CFBA}"/>
          </ac:graphicFrameMkLst>
        </pc:graphicFrameChg>
      </pc:sldChg>
    </pc:docChg>
  </pc:docChgLst>
  <pc:docChgLst>
    <pc:chgData name="Muhammad Syazwan Bin Rusdi" userId="S::muhdsyazwanrusdi@student.usm.my::217e579d-af56-4fbd-aafe-8664f19c56ea" providerId="AD" clId="Web-{1206983E-4F14-59AE-A7C1-BC49FE845260}"/>
    <pc:docChg chg="modSld">
      <pc:chgData name="Muhammad Syazwan Bin Rusdi" userId="S::muhdsyazwanrusdi@student.usm.my::217e579d-af56-4fbd-aafe-8664f19c56ea" providerId="AD" clId="Web-{1206983E-4F14-59AE-A7C1-BC49FE845260}" dt="2022-06-23T01:59:53.438" v="181" actId="20577"/>
      <pc:docMkLst>
        <pc:docMk/>
      </pc:docMkLst>
      <pc:sldChg chg="modSp">
        <pc:chgData name="Muhammad Syazwan Bin Rusdi" userId="S::muhdsyazwanrusdi@student.usm.my::217e579d-af56-4fbd-aafe-8664f19c56ea" providerId="AD" clId="Web-{1206983E-4F14-59AE-A7C1-BC49FE845260}" dt="2022-06-23T01:59:53.438" v="181" actId="20577"/>
        <pc:sldMkLst>
          <pc:docMk/>
          <pc:sldMk cId="1059616500" sldId="329"/>
        </pc:sldMkLst>
        <pc:spChg chg="mod">
          <ac:chgData name="Muhammad Syazwan Bin Rusdi" userId="S::muhdsyazwanrusdi@student.usm.my::217e579d-af56-4fbd-aafe-8664f19c56ea" providerId="AD" clId="Web-{1206983E-4F14-59AE-A7C1-BC49FE845260}" dt="2022-06-23T01:56:55.635" v="1" actId="1076"/>
          <ac:spMkLst>
            <pc:docMk/>
            <pc:sldMk cId="1059616500" sldId="329"/>
            <ac:spMk id="2" creationId="{5CDF141D-2E12-F6A9-F3BD-E919D0CD34B9}"/>
          </ac:spMkLst>
        </pc:spChg>
        <pc:spChg chg="mod">
          <ac:chgData name="Muhammad Syazwan Bin Rusdi" userId="S::muhdsyazwanrusdi@student.usm.my::217e579d-af56-4fbd-aafe-8664f19c56ea" providerId="AD" clId="Web-{1206983E-4F14-59AE-A7C1-BC49FE845260}" dt="2022-06-23T01:59:53.438" v="181" actId="20577"/>
          <ac:spMkLst>
            <pc:docMk/>
            <pc:sldMk cId="1059616500" sldId="329"/>
            <ac:spMk id="3" creationId="{76FAC241-0E10-7752-DF1F-D83213D03D99}"/>
          </ac:spMkLst>
        </pc:spChg>
        <pc:graphicFrameChg chg="mod">
          <ac:chgData name="Muhammad Syazwan Bin Rusdi" userId="S::muhdsyazwanrusdi@student.usm.my::217e579d-af56-4fbd-aafe-8664f19c56ea" providerId="AD" clId="Web-{1206983E-4F14-59AE-A7C1-BC49FE845260}" dt="2022-06-23T01:56:58.682" v="2" actId="1076"/>
          <ac:graphicFrameMkLst>
            <pc:docMk/>
            <pc:sldMk cId="1059616500" sldId="329"/>
            <ac:graphicFrameMk id="5" creationId="{BDFA90F7-25B7-4222-6189-D6943348A7EE}"/>
          </ac:graphicFrameMkLst>
        </pc:graphicFrameChg>
      </pc:sldChg>
      <pc:sldChg chg="modSp">
        <pc:chgData name="Muhammad Syazwan Bin Rusdi" userId="S::muhdsyazwanrusdi@student.usm.my::217e579d-af56-4fbd-aafe-8664f19c56ea" providerId="AD" clId="Web-{1206983E-4F14-59AE-A7C1-BC49FE845260}" dt="2022-06-23T01:56:49.135" v="0" actId="14100"/>
        <pc:sldMkLst>
          <pc:docMk/>
          <pc:sldMk cId="3344349122" sldId="331"/>
        </pc:sldMkLst>
        <pc:spChg chg="mod">
          <ac:chgData name="Muhammad Syazwan Bin Rusdi" userId="S::muhdsyazwanrusdi@student.usm.my::217e579d-af56-4fbd-aafe-8664f19c56ea" providerId="AD" clId="Web-{1206983E-4F14-59AE-A7C1-BC49FE845260}" dt="2022-06-23T01:56:49.135" v="0" actId="14100"/>
          <ac:spMkLst>
            <pc:docMk/>
            <pc:sldMk cId="3344349122" sldId="331"/>
            <ac:spMk id="3" creationId="{E58A8DA3-1257-70AC-AA8A-6F5AA44050E2}"/>
          </ac:spMkLst>
        </pc:spChg>
      </pc:sldChg>
    </pc:docChg>
  </pc:docChgLst>
  <pc:docChgLst>
    <pc:chgData name="Muhammad Syazwan Bin Rusdi" userId="S::muhdsyazwanrusdi@student.usm.my::217e579d-af56-4fbd-aafe-8664f19c56ea" providerId="AD" clId="Web-{7CBCA6D9-B7BA-F974-4296-C713B4F039E4}"/>
    <pc:docChg chg="modSld">
      <pc:chgData name="Muhammad Syazwan Bin Rusdi" userId="S::muhdsyazwanrusdi@student.usm.my::217e579d-af56-4fbd-aafe-8664f19c56ea" providerId="AD" clId="Web-{7CBCA6D9-B7BA-F974-4296-C713B4F039E4}" dt="2022-06-21T01:42:37.564" v="11" actId="14100"/>
      <pc:docMkLst>
        <pc:docMk/>
      </pc:docMkLst>
      <pc:sldChg chg="addSp delSp modSp">
        <pc:chgData name="Muhammad Syazwan Bin Rusdi" userId="S::muhdsyazwanrusdi@student.usm.my::217e579d-af56-4fbd-aafe-8664f19c56ea" providerId="AD" clId="Web-{7CBCA6D9-B7BA-F974-4296-C713B4F039E4}" dt="2022-06-21T01:42:37.564" v="11" actId="14100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7CBCA6D9-B7BA-F974-4296-C713B4F039E4}" dt="2022-06-21T01:42:30.407" v="8" actId="20577"/>
          <ac:spMkLst>
            <pc:docMk/>
            <pc:sldMk cId="2143028004" sldId="289"/>
            <ac:spMk id="3" creationId="{E8D7A0A0-EA38-EA5B-A40E-1E570746D9BA}"/>
          </ac:spMkLst>
        </pc:spChg>
        <pc:picChg chg="add mod">
          <ac:chgData name="Muhammad Syazwan Bin Rusdi" userId="S::muhdsyazwanrusdi@student.usm.my::217e579d-af56-4fbd-aafe-8664f19c56ea" providerId="AD" clId="Web-{7CBCA6D9-B7BA-F974-4296-C713B4F039E4}" dt="2022-06-21T01:42:37.564" v="11" actId="14100"/>
          <ac:picMkLst>
            <pc:docMk/>
            <pc:sldMk cId="2143028004" sldId="289"/>
            <ac:picMk id="4" creationId="{E52A2777-BF7B-A9D3-5D0E-4C4005338B30}"/>
          </ac:picMkLst>
        </pc:picChg>
        <pc:picChg chg="del">
          <ac:chgData name="Muhammad Syazwan Bin Rusdi" userId="S::muhdsyazwanrusdi@student.usm.my::217e579d-af56-4fbd-aafe-8664f19c56ea" providerId="AD" clId="Web-{7CBCA6D9-B7BA-F974-4296-C713B4F039E4}" dt="2022-06-21T01:42:31.438" v="9"/>
          <ac:picMkLst>
            <pc:docMk/>
            <pc:sldMk cId="2143028004" sldId="289"/>
            <ac:picMk id="7" creationId="{FC6AFD0E-9B64-ECC9-D062-A4E1558E4FA4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5CDD4CC5-9436-1E80-1945-C74ECF6BF38A}"/>
    <pc:docChg chg="modSld">
      <pc:chgData name="Muhammad Syazwan Bin Rusdi" userId="S::muhdsyazwanrusdi@student.usm.my::217e579d-af56-4fbd-aafe-8664f19c56ea" providerId="AD" clId="Web-{5CDD4CC5-9436-1E80-1945-C74ECF6BF38A}" dt="2022-06-21T01:45:18.639" v="33" actId="1076"/>
      <pc:docMkLst>
        <pc:docMk/>
      </pc:docMkLst>
      <pc:sldChg chg="addSp delSp modSp">
        <pc:chgData name="Muhammad Syazwan Bin Rusdi" userId="S::muhdsyazwanrusdi@student.usm.my::217e579d-af56-4fbd-aafe-8664f19c56ea" providerId="AD" clId="Web-{5CDD4CC5-9436-1E80-1945-C74ECF6BF38A}" dt="2022-06-21T01:43:21.619" v="5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" creationId="{BE8CB35E-12D0-6814-72D2-E505A3EF7830}"/>
          </ac:spMkLst>
        </pc:spChg>
        <pc:spChg chg="mod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3" creationId="{E8D7A0A0-EA38-EA5B-A40E-1E570746D9BA}"/>
          </ac:spMkLst>
        </pc:spChg>
        <pc:spChg chg="del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0" creationId="{2B97F24A-32CE-4C1C-A50D-3016B394DCFB}"/>
          </ac:spMkLst>
        </pc:spChg>
        <pc:spChg chg="del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1" creationId="{CD8B4F24-440B-49E9-B85D-733523DC064B}"/>
          </ac:spMkLst>
        </pc:spChg>
        <pc:spChg chg="add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6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8" creationId="{72F84B47-E267-4194-8194-831DB7B5547F}"/>
          </ac:spMkLst>
        </pc:spChg>
        <pc:picChg chg="del mod">
          <ac:chgData name="Muhammad Syazwan Bin Rusdi" userId="S::muhdsyazwanrusdi@student.usm.my::217e579d-af56-4fbd-aafe-8664f19c56ea" providerId="AD" clId="Web-{5CDD4CC5-9436-1E80-1945-C74ECF6BF38A}" dt="2022-06-21T01:43:02.947" v="2"/>
          <ac:picMkLst>
            <pc:docMk/>
            <pc:sldMk cId="2143028004" sldId="289"/>
            <ac:picMk id="4" creationId="{E52A2777-BF7B-A9D3-5D0E-4C4005338B30}"/>
          </ac:picMkLst>
        </pc:picChg>
        <pc:picChg chg="add mod">
          <ac:chgData name="Muhammad Syazwan Bin Rusdi" userId="S::muhdsyazwanrusdi@student.usm.my::217e579d-af56-4fbd-aafe-8664f19c56ea" providerId="AD" clId="Web-{5CDD4CC5-9436-1E80-1945-C74ECF6BF38A}" dt="2022-06-21T01:43:21.619" v="5"/>
          <ac:picMkLst>
            <pc:docMk/>
            <pc:sldMk cId="2143028004" sldId="289"/>
            <ac:picMk id="5" creationId="{0BF35CFC-CEDC-1062-CEF1-4C60661E300D}"/>
          </ac:picMkLst>
        </pc:picChg>
      </pc:sldChg>
      <pc:sldChg chg="addSp delSp modSp">
        <pc:chgData name="Muhammad Syazwan Bin Rusdi" userId="S::muhdsyazwanrusdi@student.usm.my::217e579d-af56-4fbd-aafe-8664f19c56ea" providerId="AD" clId="Web-{5CDD4CC5-9436-1E80-1945-C74ECF6BF38A}" dt="2022-06-21T01:44:22.121" v="15" actId="20577"/>
        <pc:sldMkLst>
          <pc:docMk/>
          <pc:sldMk cId="4173464679" sldId="290"/>
        </pc:sldMkLst>
        <pc:spChg chg="mod">
          <ac:chgData name="Muhammad Syazwan Bin Rusdi" userId="S::muhdsyazwanrusdi@student.usm.my::217e579d-af56-4fbd-aafe-8664f19c56ea" providerId="AD" clId="Web-{5CDD4CC5-9436-1E80-1945-C74ECF6BF38A}" dt="2022-06-21T01:44:22.121" v="15" actId="20577"/>
          <ac:spMkLst>
            <pc:docMk/>
            <pc:sldMk cId="4173464679" sldId="290"/>
            <ac:spMk id="3" creationId="{D3AF610A-0C89-B5CD-3B9E-3B771A4545F7}"/>
          </ac:spMkLst>
        </pc:spChg>
        <pc:picChg chg="del">
          <ac:chgData name="Muhammad Syazwan Bin Rusdi" userId="S::muhdsyazwanrusdi@student.usm.my::217e579d-af56-4fbd-aafe-8664f19c56ea" providerId="AD" clId="Web-{5CDD4CC5-9436-1E80-1945-C74ECF6BF38A}" dt="2022-06-21T01:43:31.823" v="6"/>
          <ac:picMkLst>
            <pc:docMk/>
            <pc:sldMk cId="4173464679" sldId="290"/>
            <ac:picMk id="2" creationId="{B59648D0-ED64-F9E4-FAAD-C5F9CD2556D7}"/>
          </ac:picMkLst>
        </pc:picChg>
        <pc:picChg chg="add mod">
          <ac:chgData name="Muhammad Syazwan Bin Rusdi" userId="S::muhdsyazwanrusdi@student.usm.my::217e579d-af56-4fbd-aafe-8664f19c56ea" providerId="AD" clId="Web-{5CDD4CC5-9436-1E80-1945-C74ECF6BF38A}" dt="2022-06-21T01:44:00.183" v="12" actId="1076"/>
          <ac:picMkLst>
            <pc:docMk/>
            <pc:sldMk cId="4173464679" sldId="290"/>
            <ac:picMk id="4" creationId="{64F701C8-E1FD-60A6-BA36-563D7C57BC54}"/>
          </ac:picMkLst>
        </pc:picChg>
      </pc:sldChg>
      <pc:sldChg chg="addSp delSp modSp">
        <pc:chgData name="Muhammad Syazwan Bin Rusdi" userId="S::muhdsyazwanrusdi@student.usm.my::217e579d-af56-4fbd-aafe-8664f19c56ea" providerId="AD" clId="Web-{5CDD4CC5-9436-1E80-1945-C74ECF6BF38A}" dt="2022-06-21T01:45:18.639" v="33" actId="1076"/>
        <pc:sldMkLst>
          <pc:docMk/>
          <pc:sldMk cId="2735004766" sldId="291"/>
        </pc:sldMkLst>
        <pc:spChg chg="mod">
          <ac:chgData name="Muhammad Syazwan Bin Rusdi" userId="S::muhdsyazwanrusdi@student.usm.my::217e579d-af56-4fbd-aafe-8664f19c56ea" providerId="AD" clId="Web-{5CDD4CC5-9436-1E80-1945-C74ECF6BF38A}" dt="2022-06-21T01:44:57.248" v="27" actId="20577"/>
          <ac:spMkLst>
            <pc:docMk/>
            <pc:sldMk cId="2735004766" sldId="291"/>
            <ac:spMk id="3" creationId="{25FEB3D6-AA69-2587-7AE4-9FCD0004C13E}"/>
          </ac:spMkLst>
        </pc:spChg>
        <pc:picChg chg="del">
          <ac:chgData name="Muhammad Syazwan Bin Rusdi" userId="S::muhdsyazwanrusdi@student.usm.my::217e579d-af56-4fbd-aafe-8664f19c56ea" providerId="AD" clId="Web-{5CDD4CC5-9436-1E80-1945-C74ECF6BF38A}" dt="2022-06-21T01:44:57.966" v="28"/>
          <ac:picMkLst>
            <pc:docMk/>
            <pc:sldMk cId="2735004766" sldId="291"/>
            <ac:picMk id="2" creationId="{0A9D31FE-4575-EFED-A4C7-693BB0E8FCF7}"/>
          </ac:picMkLst>
        </pc:picChg>
        <pc:picChg chg="add mod">
          <ac:chgData name="Muhammad Syazwan Bin Rusdi" userId="S::muhdsyazwanrusdi@student.usm.my::217e579d-af56-4fbd-aafe-8664f19c56ea" providerId="AD" clId="Web-{5CDD4CC5-9436-1E80-1945-C74ECF6BF38A}" dt="2022-06-21T01:45:18.639" v="33" actId="1076"/>
          <ac:picMkLst>
            <pc:docMk/>
            <pc:sldMk cId="2735004766" sldId="291"/>
            <ac:picMk id="4" creationId="{DCDACC23-B34C-7170-8698-36B22CB8A140}"/>
          </ac:picMkLst>
        </pc:picChg>
      </pc:sldChg>
    </pc:docChg>
  </pc:docChgLst>
  <pc:docChgLst>
    <pc:chgData name="Guest User" userId="S::urn:spo:anon#f9180c390a27c69c9b7af54737f98d34773fb418b805cb9913db1808004eae3a::" providerId="AD" clId="Web-{A5CF9D7D-9D49-415A-EAF9-C5117E2F795E}"/>
    <pc:docChg chg="addSld delSld modSld sldOrd">
      <pc:chgData name="Guest User" userId="S::urn:spo:anon#f9180c390a27c69c9b7af54737f98d34773fb418b805cb9913db1808004eae3a::" providerId="AD" clId="Web-{A5CF9D7D-9D49-415A-EAF9-C5117E2F795E}" dt="2022-06-21T15:04:22.809" v="306"/>
      <pc:docMkLst>
        <pc:docMk/>
      </pc:docMkLst>
      <pc:sldChg chg="addSp delSp modSp mod setBg modShow">
        <pc:chgData name="Guest User" userId="S::urn:spo:anon#f9180c390a27c69c9b7af54737f98d34773fb418b805cb9913db1808004eae3a::" providerId="AD" clId="Web-{A5CF9D7D-9D49-415A-EAF9-C5117E2F795E}" dt="2022-06-21T14:54:47.810" v="289"/>
        <pc:sldMkLst>
          <pc:docMk/>
          <pc:sldMk cId="2782303717" sldId="258"/>
        </pc:sldMkLst>
        <pc:spChg chg="add del mod">
          <ac:chgData name="Guest User" userId="S::urn:spo:anon#f9180c390a27c69c9b7af54737f98d34773fb418b805cb9913db1808004eae3a::" providerId="AD" clId="Web-{A5CF9D7D-9D49-415A-EAF9-C5117E2F795E}" dt="2022-06-21T14:53:48.308" v="278"/>
          <ac:spMkLst>
            <pc:docMk/>
            <pc:sldMk cId="2782303717" sldId="258"/>
            <ac:spMk id="2" creationId="{D8A17A47-B847-D568-0B66-F6CEF5DF86E5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54:35.482" v="287" actId="20577"/>
          <ac:spMkLst>
            <pc:docMk/>
            <pc:sldMk cId="2782303717" sldId="258"/>
            <ac:spMk id="3" creationId="{A329EA23-3F9A-A16C-3798-59A14F0C1A59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54:15.903" v="283"/>
          <ac:spMkLst>
            <pc:docMk/>
            <pc:sldMk cId="2782303717" sldId="258"/>
            <ac:spMk id="6" creationId="{16F7CE69-A40A-6AAA-62AF-B40195EB7AAF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3:52.887" v="279"/>
          <ac:spMkLst>
            <pc:docMk/>
            <pc:sldMk cId="2782303717" sldId="258"/>
            <ac:spMk id="9" creationId="{32AEEBC8-9D30-42EF-95F2-386C2653FBF0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3:52.887" v="279"/>
          <ac:spMkLst>
            <pc:docMk/>
            <pc:sldMk cId="2782303717" sldId="258"/>
            <ac:spMk id="11" creationId="{2E92FA66-67D7-4CB4-94D3-E643A9AD4757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53:52.887" v="279"/>
          <ac:spMkLst>
            <pc:docMk/>
            <pc:sldMk cId="2782303717" sldId="258"/>
            <ac:spMk id="16" creationId="{1A95671B-3CC6-4792-9114-B74FAEA224E6}"/>
          </ac:spMkLst>
        </pc:spChg>
        <pc:graphicFrameChg chg="mod modGraphic">
          <ac:chgData name="Guest User" userId="S::urn:spo:anon#f9180c390a27c69c9b7af54737f98d34773fb418b805cb9913db1808004eae3a::" providerId="AD" clId="Web-{A5CF9D7D-9D49-415A-EAF9-C5117E2F795E}" dt="2022-06-21T14:53:52.887" v="279"/>
          <ac:graphicFrameMkLst>
            <pc:docMk/>
            <pc:sldMk cId="2782303717" sldId="258"/>
            <ac:graphicFrameMk id="4" creationId="{E2C5106D-80D8-A5E0-2EB5-616C7D24814B}"/>
          </ac:graphicFrameMkLst>
        </pc:graphicFrameChg>
      </pc:sldChg>
      <pc:sldChg chg="modSp mod modShow">
        <pc:chgData name="Guest User" userId="S::urn:spo:anon#f9180c390a27c69c9b7af54737f98d34773fb418b805cb9913db1808004eae3a::" providerId="AD" clId="Web-{A5CF9D7D-9D49-415A-EAF9-C5117E2F795E}" dt="2022-06-21T14:52:43.916" v="270"/>
        <pc:sldMkLst>
          <pc:docMk/>
          <pc:sldMk cId="3771209441" sldId="259"/>
        </pc:sldMkLst>
        <pc:spChg chg="mod">
          <ac:chgData name="Guest User" userId="S::urn:spo:anon#f9180c390a27c69c9b7af54737f98d34773fb418b805cb9913db1808004eae3a::" providerId="AD" clId="Web-{A5CF9D7D-9D49-415A-EAF9-C5117E2F795E}" dt="2022-06-21T14:52:37.713" v="269" actId="20577"/>
          <ac:spMkLst>
            <pc:docMk/>
            <pc:sldMk cId="3771209441" sldId="259"/>
            <ac:spMk id="2" creationId="{92174D01-4DE1-C127-CAFB-641DC2E922E3}"/>
          </ac:spMkLst>
        </pc:spChg>
      </pc:sldChg>
      <pc:sldChg chg="addSp delSp modSp mod setBg modShow">
        <pc:chgData name="Guest User" userId="S::urn:spo:anon#f9180c390a27c69c9b7af54737f98d34773fb418b805cb9913db1808004eae3a::" providerId="AD" clId="Web-{A5CF9D7D-9D49-415A-EAF9-C5117E2F795E}" dt="2022-06-21T14:51:41.102" v="268"/>
        <pc:sldMkLst>
          <pc:docMk/>
          <pc:sldMk cId="2577944897" sldId="267"/>
        </pc:sldMkLst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44" creationId="{6F79B0DD-2C63-4EE5-804F-B8E391FC1E45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46" creationId="{627DB8AB-CD55-4C8F-9043-52652B89231A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48" creationId="{53059C5A-91CB-4024-9B4E-20082E25C70B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50" creationId="{184884BF-A898-4EFF-9504-E13EBE3FF62E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52" creationId="{7B32D337-FDA6-4468-ADB1-7038E5FC0BA9}"/>
          </ac:spMkLst>
        </pc:spChg>
        <pc:picChg chg="mod ord">
          <ac:chgData name="Guest User" userId="S::urn:spo:anon#f9180c390a27c69c9b7af54737f98d34773fb418b805cb9913db1808004eae3a::" providerId="AD" clId="Web-{A5CF9D7D-9D49-415A-EAF9-C5117E2F795E}" dt="2022-06-21T14:51:26.070" v="266"/>
          <ac:picMkLst>
            <pc:docMk/>
            <pc:sldMk cId="2577944897" sldId="267"/>
            <ac:picMk id="23" creationId="{872DF316-D5E0-EA2F-1F56-0344F1C54159}"/>
          </ac:picMkLst>
        </pc:picChg>
        <pc:picChg chg="mod ord">
          <ac:chgData name="Guest User" userId="S::urn:spo:anon#f9180c390a27c69c9b7af54737f98d34773fb418b805cb9913db1808004eae3a::" providerId="AD" clId="Web-{A5CF9D7D-9D49-415A-EAF9-C5117E2F795E}" dt="2022-06-21T14:51:26.070" v="266"/>
          <ac:picMkLst>
            <pc:docMk/>
            <pc:sldMk cId="2577944897" sldId="267"/>
            <ac:picMk id="35" creationId="{32D31731-C225-85E7-3B05-B8FA3CF3312F}"/>
          </ac:picMkLst>
        </pc:picChg>
        <pc:picChg chg="mod ord">
          <ac:chgData name="Guest User" userId="S::urn:spo:anon#f9180c390a27c69c9b7af54737f98d34773fb418b805cb9913db1808004eae3a::" providerId="AD" clId="Web-{A5CF9D7D-9D49-415A-EAF9-C5117E2F795E}" dt="2022-06-21T14:51:26.070" v="266"/>
          <ac:picMkLst>
            <pc:docMk/>
            <pc:sldMk cId="2577944897" sldId="267"/>
            <ac:picMk id="37" creationId="{39A08B30-FC71-DDFA-5223-BF517EA52D80}"/>
          </ac:picMkLst>
        </pc:picChg>
        <pc:picChg chg="mod">
          <ac:chgData name="Guest User" userId="S::urn:spo:anon#f9180c390a27c69c9b7af54737f98d34773fb418b805cb9913db1808004eae3a::" providerId="AD" clId="Web-{A5CF9D7D-9D49-415A-EAF9-C5117E2F795E}" dt="2022-06-21T14:51:26.070" v="266"/>
          <ac:picMkLst>
            <pc:docMk/>
            <pc:sldMk cId="2577944897" sldId="267"/>
            <ac:picMk id="39" creationId="{9E9F04B4-5655-DE7C-9FCF-CE441A948AEC}"/>
          </ac:picMkLst>
        </pc:picChg>
        <pc:cxnChg chg="add del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54" creationId="{91B6081D-D3E8-4209-B85B-EB1C655A6272}"/>
          </ac:cxnSpMkLst>
        </pc:cxnChg>
        <pc:cxnChg chg="add del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55" creationId="{28CA55E4-1295-45C8-BA05-5A9E705B749A}"/>
          </ac:cxnSpMkLst>
        </pc:cxnChg>
        <pc:cxnChg chg="add del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56" creationId="{08C5794E-A9A1-4A23-AF68-C79A7822334C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61" creationId="{91B6081D-D3E8-4209-B85B-EB1C655A6272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63" creationId="{28CA55E4-1295-45C8-BA05-5A9E705B749A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65" creationId="{08C5794E-A9A1-4A23-AF68-C79A7822334C}"/>
          </ac:cxnSpMkLst>
        </pc:cxnChg>
      </pc:sldChg>
      <pc:sldChg chg="modSp del">
        <pc:chgData name="Guest User" userId="S::urn:spo:anon#f9180c390a27c69c9b7af54737f98d34773fb418b805cb9913db1808004eae3a::" providerId="AD" clId="Web-{A5CF9D7D-9D49-415A-EAF9-C5117E2F795E}" dt="2022-06-21T14:51:04.148" v="262"/>
        <pc:sldMkLst>
          <pc:docMk/>
          <pc:sldMk cId="4266160606" sldId="268"/>
        </pc:sldMkLst>
        <pc:spChg chg="mod">
          <ac:chgData name="Guest User" userId="S::urn:spo:anon#f9180c390a27c69c9b7af54737f98d34773fb418b805cb9913db1808004eae3a::" providerId="AD" clId="Web-{A5CF9D7D-9D49-415A-EAF9-C5117E2F795E}" dt="2022-06-21T14:47:14.189" v="238" actId="20577"/>
          <ac:spMkLst>
            <pc:docMk/>
            <pc:sldMk cId="4266160606" sldId="268"/>
            <ac:spMk id="2" creationId="{A101BD1D-035A-5208-85FE-C7F5DA07E1A5}"/>
          </ac:spMkLst>
        </pc:spChg>
      </pc:sldChg>
      <pc:sldChg chg="addSp delSp modSp mod setBg">
        <pc:chgData name="Guest User" userId="S::urn:spo:anon#f9180c390a27c69c9b7af54737f98d34773fb418b805cb9913db1808004eae3a::" providerId="AD" clId="Web-{A5CF9D7D-9D49-415A-EAF9-C5117E2F795E}" dt="2022-06-21T14:46:42.360" v="237"/>
        <pc:sldMkLst>
          <pc:docMk/>
          <pc:sldMk cId="3477575624" sldId="269"/>
        </pc:sldMkLst>
        <pc:spChg chg="mod">
          <ac:chgData name="Guest User" userId="S::urn:spo:anon#f9180c390a27c69c9b7af54737f98d34773fb418b805cb9913db1808004eae3a::" providerId="AD" clId="Web-{A5CF9D7D-9D49-415A-EAF9-C5117E2F795E}" dt="2022-06-21T14:46:42.360" v="237"/>
          <ac:spMkLst>
            <pc:docMk/>
            <pc:sldMk cId="3477575624" sldId="269"/>
            <ac:spMk id="2" creationId="{DF335EB9-20CA-ABBD-0EB3-03CBB96DBA1D}"/>
          </ac:spMkLst>
        </pc:spChg>
        <pc:spChg chg="mod">
          <ac:chgData name="Guest User" userId="S::urn:spo:anon#f9180c390a27c69c9b7af54737f98d34773fb418b805cb9913db1808004eae3a::" providerId="AD" clId="Web-{A5CF9D7D-9D49-415A-EAF9-C5117E2F795E}" dt="2022-06-21T14:46:42.360" v="237"/>
          <ac:spMkLst>
            <pc:docMk/>
            <pc:sldMk cId="3477575624" sldId="269"/>
            <ac:spMk id="3" creationId="{2795EE07-0B54-AFE8-4A82-1B13DA5FA9B5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46:42.360" v="237"/>
          <ac:spMkLst>
            <pc:docMk/>
            <pc:sldMk cId="3477575624" sldId="269"/>
            <ac:spMk id="16" creationId="{D4974D33-8DC5-464E-8C6D-BE58F0669C17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46:42.360" v="237"/>
          <ac:spMkLst>
            <pc:docMk/>
            <pc:sldMk cId="3477575624" sldId="269"/>
            <ac:spMk id="17" creationId="{F13C74B1-5B17-4795-BED0-7140497B445A}"/>
          </ac:spMkLst>
        </pc:spChg>
        <pc:picChg chg="add del">
          <ac:chgData name="Guest User" userId="S::urn:spo:anon#f9180c390a27c69c9b7af54737f98d34773fb418b805cb9913db1808004eae3a::" providerId="AD" clId="Web-{A5CF9D7D-9D49-415A-EAF9-C5117E2F795E}" dt="2022-06-21T14:46:20.859" v="233"/>
          <ac:picMkLst>
            <pc:docMk/>
            <pc:sldMk cId="3477575624" sldId="269"/>
            <ac:picMk id="5" creationId="{E0DC9FCE-A401-9F0E-25B0-9BFC0B87886B}"/>
          </ac:picMkLst>
        </pc:picChg>
        <pc:picChg chg="add mod">
          <ac:chgData name="Guest User" userId="S::urn:spo:anon#f9180c390a27c69c9b7af54737f98d34773fb418b805cb9913db1808004eae3a::" providerId="AD" clId="Web-{A5CF9D7D-9D49-415A-EAF9-C5117E2F795E}" dt="2022-06-21T14:46:42.360" v="237"/>
          <ac:picMkLst>
            <pc:docMk/>
            <pc:sldMk cId="3477575624" sldId="269"/>
            <ac:picMk id="6" creationId="{76B422E4-218C-F8E2-6BFA-335DFABED1E8}"/>
          </ac:picMkLst>
        </pc:picChg>
        <pc:cxnChg chg="add del">
          <ac:chgData name="Guest User" userId="S::urn:spo:anon#f9180c390a27c69c9b7af54737f98d34773fb418b805cb9913db1808004eae3a::" providerId="AD" clId="Web-{A5CF9D7D-9D49-415A-EAF9-C5117E2F795E}" dt="2022-06-21T14:46:42.360" v="237"/>
          <ac:cxnSpMkLst>
            <pc:docMk/>
            <pc:sldMk cId="3477575624" sldId="269"/>
            <ac:cxnSpMk id="9" creationId="{A7F400EE-A8A5-48AF-B4D6-291B52C6F0B0}"/>
          </ac:cxnSpMkLst>
        </pc:cxnChg>
        <pc:cxnChg chg="add del">
          <ac:chgData name="Guest User" userId="S::urn:spo:anon#f9180c390a27c69c9b7af54737f98d34773fb418b805cb9913db1808004eae3a::" providerId="AD" clId="Web-{A5CF9D7D-9D49-415A-EAF9-C5117E2F795E}" dt="2022-06-21T14:46:42.360" v="236"/>
          <ac:cxnSpMkLst>
            <pc:docMk/>
            <pc:sldMk cId="3477575624" sldId="269"/>
            <ac:cxnSpMk id="14" creationId="{A7F400EE-A8A5-48AF-B4D6-291B52C6F0B0}"/>
          </ac:cxnSpMkLst>
        </pc:cxnChg>
      </pc:sldChg>
      <pc:sldChg chg="del">
        <pc:chgData name="Guest User" userId="S::urn:spo:anon#f9180c390a27c69c9b7af54737f98d34773fb418b805cb9913db1808004eae3a::" providerId="AD" clId="Web-{A5CF9D7D-9D49-415A-EAF9-C5117E2F795E}" dt="2022-06-21T14:02:39.229" v="72"/>
        <pc:sldMkLst>
          <pc:docMk/>
          <pc:sldMk cId="3446097945" sldId="270"/>
        </pc:sldMkLst>
      </pc:sldChg>
      <pc:sldChg chg="addSp delSp modSp mod modShow">
        <pc:chgData name="Guest User" userId="S::urn:spo:anon#f9180c390a27c69c9b7af54737f98d34773fb418b805cb9913db1808004eae3a::" providerId="AD" clId="Web-{A5CF9D7D-9D49-415A-EAF9-C5117E2F795E}" dt="2022-06-21T14:44:18.106" v="215"/>
        <pc:sldMkLst>
          <pc:docMk/>
          <pc:sldMk cId="2114906309" sldId="276"/>
        </pc:sldMkLst>
        <pc:spChg chg="mod">
          <ac:chgData name="Guest User" userId="S::urn:spo:anon#f9180c390a27c69c9b7af54737f98d34773fb418b805cb9913db1808004eae3a::" providerId="AD" clId="Web-{A5CF9D7D-9D49-415A-EAF9-C5117E2F795E}" dt="2022-06-21T14:44:18.106" v="215"/>
          <ac:spMkLst>
            <pc:docMk/>
            <pc:sldMk cId="2114906309" sldId="276"/>
            <ac:spMk id="2" creationId="{70DBCE0E-013E-EAE8-E2EF-79C2D3C04EFA}"/>
          </ac:spMkLst>
        </pc:spChg>
        <pc:spChg chg="mod">
          <ac:chgData name="Guest User" userId="S::urn:spo:anon#f9180c390a27c69c9b7af54737f98d34773fb418b805cb9913db1808004eae3a::" providerId="AD" clId="Web-{A5CF9D7D-9D49-415A-EAF9-C5117E2F795E}" dt="2022-06-21T14:44:18.106" v="215"/>
          <ac:spMkLst>
            <pc:docMk/>
            <pc:sldMk cId="2114906309" sldId="276"/>
            <ac:spMk id="3" creationId="{5C8B86F7-2BCF-5C3D-C6F4-9AFAF71ECD86}"/>
          </ac:spMkLst>
        </pc:spChg>
        <pc:picChg chg="mod">
          <ac:chgData name="Guest User" userId="S::urn:spo:anon#f9180c390a27c69c9b7af54737f98d34773fb418b805cb9913db1808004eae3a::" providerId="AD" clId="Web-{A5CF9D7D-9D49-415A-EAF9-C5117E2F795E}" dt="2022-06-21T14:44:18.106" v="215"/>
          <ac:picMkLst>
            <pc:docMk/>
            <pc:sldMk cId="2114906309" sldId="276"/>
            <ac:picMk id="14" creationId="{2E6BE4F7-63BE-8068-4DE4-13149D8D035B}"/>
          </ac:picMkLst>
        </pc:picChg>
        <pc:cxnChg chg="del">
          <ac:chgData name="Guest User" userId="S::urn:spo:anon#f9180c390a27c69c9b7af54737f98d34773fb418b805cb9913db1808004eae3a::" providerId="AD" clId="Web-{A5CF9D7D-9D49-415A-EAF9-C5117E2F795E}" dt="2022-06-21T14:44:18.106" v="215"/>
          <ac:cxnSpMkLst>
            <pc:docMk/>
            <pc:sldMk cId="2114906309" sldId="276"/>
            <ac:cxnSpMk id="15" creationId="{A7F400EE-A8A5-48AF-B4D6-291B52C6F0B0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44:18.106" v="215"/>
          <ac:cxnSpMkLst>
            <pc:docMk/>
            <pc:sldMk cId="2114906309" sldId="276"/>
            <ac:cxnSpMk id="20" creationId="{A7F400EE-A8A5-48AF-B4D6-291B52C6F0B0}"/>
          </ac:cxnSpMkLst>
        </pc:cxnChg>
      </pc:sldChg>
      <pc:sldChg chg="mod modShow">
        <pc:chgData name="Guest User" userId="S::urn:spo:anon#f9180c390a27c69c9b7af54737f98d34773fb418b805cb9913db1808004eae3a::" providerId="AD" clId="Web-{A5CF9D7D-9D49-415A-EAF9-C5117E2F795E}" dt="2022-06-21T14:44:42.919" v="217"/>
        <pc:sldMkLst>
          <pc:docMk/>
          <pc:sldMk cId="2033235698" sldId="277"/>
        </pc:sldMkLst>
      </pc:sldChg>
      <pc:sldChg chg="addSp delSp modSp mod setBg">
        <pc:chgData name="Guest User" userId="S::urn:spo:anon#f9180c390a27c69c9b7af54737f98d34773fb418b805cb9913db1808004eae3a::" providerId="AD" clId="Web-{A5CF9D7D-9D49-415A-EAF9-C5117E2F795E}" dt="2022-06-21T14:43:36.668" v="213"/>
        <pc:sldMkLst>
          <pc:docMk/>
          <pc:sldMk cId="355643845" sldId="278"/>
        </pc:sldMkLst>
        <pc:spChg chg="mod">
          <ac:chgData name="Guest User" userId="S::urn:spo:anon#f9180c390a27c69c9b7af54737f98d34773fb418b805cb9913db1808004eae3a::" providerId="AD" clId="Web-{A5CF9D7D-9D49-415A-EAF9-C5117E2F795E}" dt="2022-06-21T14:43:36.668" v="213"/>
          <ac:spMkLst>
            <pc:docMk/>
            <pc:sldMk cId="355643845" sldId="278"/>
            <ac:spMk id="2" creationId="{050E53DD-CE56-4448-06A3-10583B82864B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43:36.668" v="213"/>
          <ac:spMkLst>
            <pc:docMk/>
            <pc:sldMk cId="355643845" sldId="278"/>
            <ac:spMk id="3" creationId="{39DE6CC0-381F-D6AD-0D87-0A0584877F18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3:36.668" v="213"/>
          <ac:spMkLst>
            <pc:docMk/>
            <pc:sldMk cId="355643845" sldId="278"/>
            <ac:spMk id="11" creationId="{B819A166-7571-4003-A6B8-B62034C3ED30}"/>
          </ac:spMkLst>
        </pc:spChg>
        <pc:graphicFrameChg chg="add del mod modGraphic">
          <ac:chgData name="Guest User" userId="S::urn:spo:anon#f9180c390a27c69c9b7af54737f98d34773fb418b805cb9913db1808004eae3a::" providerId="AD" clId="Web-{A5CF9D7D-9D49-415A-EAF9-C5117E2F795E}" dt="2022-06-21T14:43:36.668" v="213"/>
          <ac:graphicFrameMkLst>
            <pc:docMk/>
            <pc:sldMk cId="355643845" sldId="278"/>
            <ac:graphicFrameMk id="12" creationId="{73577B9D-C958-231E-6D8F-B7D6F0E5B5D5}"/>
          </ac:graphicFrameMkLst>
        </pc:graphicFrameChg>
        <pc:picChg chg="add del">
          <ac:chgData name="Guest User" userId="S::urn:spo:anon#f9180c390a27c69c9b7af54737f98d34773fb418b805cb9913db1808004eae3a::" providerId="AD" clId="Web-{A5CF9D7D-9D49-415A-EAF9-C5117E2F795E}" dt="2022-06-21T14:41:08.507" v="205"/>
          <ac:picMkLst>
            <pc:docMk/>
            <pc:sldMk cId="355643845" sldId="278"/>
            <ac:picMk id="5" creationId="{C4D723A4-9373-BF17-98A2-2E08AFCCCA8B}"/>
          </ac:picMkLst>
        </pc:picChg>
        <pc:cxnChg chg="add del">
          <ac:chgData name="Guest User" userId="S::urn:spo:anon#f9180c390a27c69c9b7af54737f98d34773fb418b805cb9913db1808004eae3a::" providerId="AD" clId="Web-{A5CF9D7D-9D49-415A-EAF9-C5117E2F795E}" dt="2022-06-21T14:41:08.507" v="205"/>
          <ac:cxnSpMkLst>
            <pc:docMk/>
            <pc:sldMk cId="355643845" sldId="278"/>
            <ac:cxnSpMk id="9" creationId="{A7F400EE-A8A5-48AF-B4D6-291B52C6F0B0}"/>
          </ac:cxnSpMkLst>
        </pc:cxnChg>
      </pc:sldChg>
      <pc:sldChg chg="addSp delSp modSp">
        <pc:chgData name="Guest User" userId="S::urn:spo:anon#f9180c390a27c69c9b7af54737f98d34773fb418b805cb9913db1808004eae3a::" providerId="AD" clId="Web-{A5CF9D7D-9D49-415A-EAF9-C5117E2F795E}" dt="2022-06-21T15:01:42.821" v="302"/>
        <pc:sldMkLst>
          <pc:docMk/>
          <pc:sldMk cId="3622270377" sldId="300"/>
        </pc:sldMkLst>
        <pc:spChg chg="add del">
          <ac:chgData name="Guest User" userId="S::urn:spo:anon#f9180c390a27c69c9b7af54737f98d34773fb418b805cb9913db1808004eae3a::" providerId="AD" clId="Web-{A5CF9D7D-9D49-415A-EAF9-C5117E2F795E}" dt="2022-06-21T15:01:42.821" v="302"/>
          <ac:spMkLst>
            <pc:docMk/>
            <pc:sldMk cId="3622270377" sldId="300"/>
            <ac:spMk id="5" creationId="{12E71D78-4E73-187D-A4E5-D9007A47E6BC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5:01:42.821" v="302"/>
          <ac:spMkLst>
            <pc:docMk/>
            <pc:sldMk cId="3622270377" sldId="300"/>
            <ac:spMk id="29" creationId="{2B566528-1B12-4246-9431-5C2D7D081168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5:01:42.805" v="300"/>
          <ac:spMkLst>
            <pc:docMk/>
            <pc:sldMk cId="3622270377" sldId="300"/>
            <ac:spMk id="37" creationId="{12E71D78-4E73-187D-A4E5-D9007A47E6BC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5:01:42.805" v="300"/>
          <ac:spMkLst>
            <pc:docMk/>
            <pc:sldMk cId="3622270377" sldId="300"/>
            <ac:spMk id="38" creationId="{2B566528-1B12-4246-9431-5C2D7D081168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5:01:42.821" v="302"/>
          <ac:spMkLst>
            <pc:docMk/>
            <pc:sldMk cId="3622270377" sldId="300"/>
            <ac:spMk id="48" creationId="{2B566528-1B12-4246-9431-5C2D7D081168}"/>
          </ac:spMkLst>
        </pc:spChg>
        <pc:spChg chg="mod replId">
          <ac:chgData name="Guest User" userId="S::urn:spo:anon#f9180c390a27c69c9b7af54737f98d34773fb418b805cb9913db1808004eae3a::" providerId="AD" clId="Web-{A5CF9D7D-9D49-415A-EAF9-C5117E2F795E}" dt="2022-06-21T15:01:42.805" v="301"/>
          <ac:spMkLst>
            <pc:docMk/>
            <pc:sldMk cId="3622270377" sldId="300"/>
            <ac:spMk id="52" creationId="{0B0DA1F1-C391-4EDF-9FE0-23E86E137765}"/>
          </ac:spMkLst>
        </pc:spChg>
        <pc:spChg chg="mod replId">
          <ac:chgData name="Guest User" userId="S::urn:spo:anon#f9180c390a27c69c9b7af54737f98d34773fb418b805cb9913db1808004eae3a::" providerId="AD" clId="Web-{A5CF9D7D-9D49-415A-EAF9-C5117E2F795E}" dt="2022-06-21T15:01:42.805" v="301"/>
          <ac:spMkLst>
            <pc:docMk/>
            <pc:sldMk cId="3622270377" sldId="300"/>
            <ac:spMk id="53" creationId="{CC1A72C6-3DE4-4EC3-9AD5-9E0D40D8CE8A}"/>
          </ac:spMkLst>
        </pc:spChg>
        <pc:spChg chg="mod replId">
          <ac:chgData name="Guest User" userId="S::urn:spo:anon#f9180c390a27c69c9b7af54737f98d34773fb418b805cb9913db1808004eae3a::" providerId="AD" clId="Web-{A5CF9D7D-9D49-415A-EAF9-C5117E2F795E}" dt="2022-06-21T15:01:42.805" v="301"/>
          <ac:spMkLst>
            <pc:docMk/>
            <pc:sldMk cId="3622270377" sldId="300"/>
            <ac:spMk id="54" creationId="{D3F51FEB-38FB-4F6C-9F7B-2F2AFAB65463}"/>
          </ac:spMkLst>
        </pc:spChg>
        <pc:spChg chg="mod replId">
          <ac:chgData name="Guest User" userId="S::urn:spo:anon#f9180c390a27c69c9b7af54737f98d34773fb418b805cb9913db1808004eae3a::" providerId="AD" clId="Web-{A5CF9D7D-9D49-415A-EAF9-C5117E2F795E}" dt="2022-06-21T15:01:42.805" v="301"/>
          <ac:spMkLst>
            <pc:docMk/>
            <pc:sldMk cId="3622270377" sldId="300"/>
            <ac:spMk id="55" creationId="{1E547BA6-BAE0-43BB-A7CA-60F69CE252F0}"/>
          </ac:spMkLst>
        </pc:spChg>
        <pc:grpChg chg="add del">
          <ac:chgData name="Guest User" userId="S::urn:spo:anon#f9180c390a27c69c9b7af54737f98d34773fb418b805cb9913db1808004eae3a::" providerId="AD" clId="Web-{A5CF9D7D-9D49-415A-EAF9-C5117E2F795E}" dt="2022-06-21T15:01:42.821" v="302"/>
          <ac:grpSpMkLst>
            <pc:docMk/>
            <pc:sldMk cId="3622270377" sldId="300"/>
            <ac:grpSpMk id="30" creationId="{828A5161-06F1-46CF-8AD7-844680A59E13}"/>
          </ac:grpSpMkLst>
        </pc:grpChg>
        <pc:grpChg chg="add del">
          <ac:chgData name="Guest User" userId="S::urn:spo:anon#f9180c390a27c69c9b7af54737f98d34773fb418b805cb9913db1808004eae3a::" providerId="AD" clId="Web-{A5CF9D7D-9D49-415A-EAF9-C5117E2F795E}" dt="2022-06-21T15:01:42.821" v="302"/>
          <ac:grpSpMkLst>
            <pc:docMk/>
            <pc:sldMk cId="3622270377" sldId="300"/>
            <ac:grpSpMk id="33" creationId="{5995D10D-E9C9-47DB-AE7E-801FEF38F5C9}"/>
          </ac:grpSpMkLst>
        </pc:grpChg>
        <pc:grpChg chg="add del">
          <ac:chgData name="Guest User" userId="S::urn:spo:anon#f9180c390a27c69c9b7af54737f98d34773fb418b805cb9913db1808004eae3a::" providerId="AD" clId="Web-{A5CF9D7D-9D49-415A-EAF9-C5117E2F795E}" dt="2022-06-21T15:01:42.805" v="300"/>
          <ac:grpSpMkLst>
            <pc:docMk/>
            <pc:sldMk cId="3622270377" sldId="300"/>
            <ac:grpSpMk id="40" creationId="{5995D10D-E9C9-47DB-AE7E-801FEF38F5C9}"/>
          </ac:grpSpMkLst>
        </pc:grpChg>
        <pc:grpChg chg="add del">
          <ac:chgData name="Guest User" userId="S::urn:spo:anon#f9180c390a27c69c9b7af54737f98d34773fb418b805cb9913db1808004eae3a::" providerId="AD" clId="Web-{A5CF9D7D-9D49-415A-EAF9-C5117E2F795E}" dt="2022-06-21T15:01:42.805" v="300"/>
          <ac:grpSpMkLst>
            <pc:docMk/>
            <pc:sldMk cId="3622270377" sldId="300"/>
            <ac:grpSpMk id="44" creationId="{828A5161-06F1-46CF-8AD7-844680A59E13}"/>
          </ac:grpSpMkLst>
        </pc:grpChg>
        <pc:grpChg chg="add">
          <ac:chgData name="Guest User" userId="S::urn:spo:anon#f9180c390a27c69c9b7af54737f98d34773fb418b805cb9913db1808004eae3a::" providerId="AD" clId="Web-{A5CF9D7D-9D49-415A-EAF9-C5117E2F795E}" dt="2022-06-21T15:01:42.821" v="302"/>
          <ac:grpSpMkLst>
            <pc:docMk/>
            <pc:sldMk cId="3622270377" sldId="300"/>
            <ac:grpSpMk id="50" creationId="{5995D10D-E9C9-47DB-AE7E-801FEF38F5C9}"/>
          </ac:grpSpMkLst>
        </pc:grpChg>
        <pc:grpChg chg="add">
          <ac:chgData name="Guest User" userId="S::urn:spo:anon#f9180c390a27c69c9b7af54737f98d34773fb418b805cb9913db1808004eae3a::" providerId="AD" clId="Web-{A5CF9D7D-9D49-415A-EAF9-C5117E2F795E}" dt="2022-06-21T15:01:42.821" v="302"/>
          <ac:grpSpMkLst>
            <pc:docMk/>
            <pc:sldMk cId="3622270377" sldId="300"/>
            <ac:grpSpMk id="51" creationId="{828A5161-06F1-46CF-8AD7-844680A59E13}"/>
          </ac:grpSpMkLst>
        </pc:grpChg>
        <pc:graphicFrameChg chg="add del">
          <ac:chgData name="Guest User" userId="S::urn:spo:anon#f9180c390a27c69c9b7af54737f98d34773fb418b805cb9913db1808004eae3a::" providerId="AD" clId="Web-{A5CF9D7D-9D49-415A-EAF9-C5117E2F795E}" dt="2022-06-21T15:01:33.274" v="298"/>
          <ac:graphicFrameMkLst>
            <pc:docMk/>
            <pc:sldMk cId="3622270377" sldId="300"/>
            <ac:graphicFrameMk id="35" creationId="{D4183979-087C-8E85-C8A3-15A14748A227}"/>
          </ac:graphicFrameMkLst>
        </pc:graphicFrameChg>
        <pc:graphicFrameChg chg="add">
          <ac:chgData name="Guest User" userId="S::urn:spo:anon#f9180c390a27c69c9b7af54737f98d34773fb418b805cb9913db1808004eae3a::" providerId="AD" clId="Web-{A5CF9D7D-9D49-415A-EAF9-C5117E2F795E}" dt="2022-06-21T15:01:42.821" v="302"/>
          <ac:graphicFrameMkLst>
            <pc:docMk/>
            <pc:sldMk cId="3622270377" sldId="300"/>
            <ac:graphicFrameMk id="49" creationId="{D4183979-087C-8E85-C8A3-15A14748A227}"/>
          </ac:graphicFrameMkLst>
        </pc:graphicFrameChg>
        <pc:picChg chg="mod">
          <ac:chgData name="Guest User" userId="S::urn:spo:anon#f9180c390a27c69c9b7af54737f98d34773fb418b805cb9913db1808004eae3a::" providerId="AD" clId="Web-{A5CF9D7D-9D49-415A-EAF9-C5117E2F795E}" dt="2022-06-21T15:01:42.805" v="300"/>
          <ac:picMkLst>
            <pc:docMk/>
            <pc:sldMk cId="3622270377" sldId="300"/>
            <ac:picMk id="7" creationId="{8FA51A1D-B9F0-04DB-B5AE-A51D224660BD}"/>
          </ac:picMkLst>
        </pc:picChg>
        <pc:picChg chg="mod">
          <ac:chgData name="Guest User" userId="S::urn:spo:anon#f9180c390a27c69c9b7af54737f98d34773fb418b805cb9913db1808004eae3a::" providerId="AD" clId="Web-{A5CF9D7D-9D49-415A-EAF9-C5117E2F795E}" dt="2022-06-21T15:01:42.805" v="300"/>
          <ac:picMkLst>
            <pc:docMk/>
            <pc:sldMk cId="3622270377" sldId="300"/>
            <ac:picMk id="8" creationId="{35060970-B5C0-1FDD-8A41-5A05ABFFA89C}"/>
          </ac:picMkLst>
        </pc:picChg>
      </pc:sldChg>
      <pc:sldChg chg="addSp delSp modSp mod modShow">
        <pc:chgData name="Guest User" userId="S::urn:spo:anon#f9180c390a27c69c9b7af54737f98d34773fb418b805cb9913db1808004eae3a::" providerId="AD" clId="Web-{A5CF9D7D-9D49-415A-EAF9-C5117E2F795E}" dt="2022-06-21T14:59:35.130" v="296" actId="20577"/>
        <pc:sldMkLst>
          <pc:docMk/>
          <pc:sldMk cId="586800957" sldId="301"/>
        </pc:sldMkLst>
        <pc:spChg chg="mod">
          <ac:chgData name="Guest User" userId="S::urn:spo:anon#f9180c390a27c69c9b7af54737f98d34773fb418b805cb9913db1808004eae3a::" providerId="AD" clId="Web-{A5CF9D7D-9D49-415A-EAF9-C5117E2F795E}" dt="2022-06-21T14:59:35.130" v="296" actId="20577"/>
          <ac:spMkLst>
            <pc:docMk/>
            <pc:sldMk cId="586800957" sldId="301"/>
            <ac:spMk id="2" creationId="{9870FF13-4BA9-7F30-E3AD-095803415C75}"/>
          </ac:spMkLst>
        </pc:spChg>
        <pc:spChg chg="del">
          <ac:chgData name="Guest User" userId="S::urn:spo:anon#f9180c390a27c69c9b7af54737f98d34773fb418b805cb9913db1808004eae3a::" providerId="AD" clId="Web-{A5CF9D7D-9D49-415A-EAF9-C5117E2F795E}" dt="2022-06-21T14:59:14.567" v="294"/>
          <ac:spMkLst>
            <pc:docMk/>
            <pc:sldMk cId="586800957" sldId="301"/>
            <ac:spMk id="3" creationId="{43FDB927-AFF6-4F6C-6A81-D43DDC7C0C11}"/>
          </ac:spMkLst>
        </pc:spChg>
        <pc:graphicFrameChg chg="add">
          <ac:chgData name="Guest User" userId="S::urn:spo:anon#f9180c390a27c69c9b7af54737f98d34773fb418b805cb9913db1808004eae3a::" providerId="AD" clId="Web-{A5CF9D7D-9D49-415A-EAF9-C5117E2F795E}" dt="2022-06-21T14:59:14.567" v="294"/>
          <ac:graphicFrameMkLst>
            <pc:docMk/>
            <pc:sldMk cId="586800957" sldId="301"/>
            <ac:graphicFrameMk id="5" creationId="{9069D62A-DCEC-750D-B96A-18898AC5B090}"/>
          </ac:graphicFrameMkLst>
        </pc:graphicFrameChg>
      </pc:sldChg>
      <pc:sldChg chg="addSp delSp modSp mod setBg modShow">
        <pc:chgData name="Guest User" userId="S::urn:spo:anon#f9180c390a27c69c9b7af54737f98d34773fb418b805cb9913db1808004eae3a::" providerId="AD" clId="Web-{A5CF9D7D-9D49-415A-EAF9-C5117E2F795E}" dt="2022-06-21T15:04:22.809" v="306"/>
        <pc:sldMkLst>
          <pc:docMk/>
          <pc:sldMk cId="4251635949" sldId="302"/>
        </pc:sldMkLst>
        <pc:spChg chg="mod">
          <ac:chgData name="Guest User" userId="S::urn:spo:anon#f9180c390a27c69c9b7af54737f98d34773fb418b805cb9913db1808004eae3a::" providerId="AD" clId="Web-{A5CF9D7D-9D49-415A-EAF9-C5117E2F795E}" dt="2022-06-21T15:04:22.809" v="306"/>
          <ac:spMkLst>
            <pc:docMk/>
            <pc:sldMk cId="4251635949" sldId="302"/>
            <ac:spMk id="3" creationId="{DBC39040-DE9E-A776-C8F7-582E2CFFE7B5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5:04:22.809" v="306"/>
          <ac:spMkLst>
            <pc:docMk/>
            <pc:sldMk cId="4251635949" sldId="302"/>
            <ac:spMk id="9" creationId="{2B566528-1B12-4246-9431-5C2D7D081168}"/>
          </ac:spMkLst>
        </pc:spChg>
        <pc:grpChg chg="add del">
          <ac:chgData name="Guest User" userId="S::urn:spo:anon#f9180c390a27c69c9b7af54737f98d34773fb418b805cb9913db1808004eae3a::" providerId="AD" clId="Web-{A5CF9D7D-9D49-415A-EAF9-C5117E2F795E}" dt="2022-06-21T15:04:22.809" v="306"/>
          <ac:grpSpMkLst>
            <pc:docMk/>
            <pc:sldMk cId="4251635949" sldId="302"/>
            <ac:grpSpMk id="11" creationId="{828A5161-06F1-46CF-8AD7-844680A59E13}"/>
          </ac:grpSpMkLst>
        </pc:grpChg>
        <pc:grpChg chg="add del">
          <ac:chgData name="Guest User" userId="S::urn:spo:anon#f9180c390a27c69c9b7af54737f98d34773fb418b805cb9913db1808004eae3a::" providerId="AD" clId="Web-{A5CF9D7D-9D49-415A-EAF9-C5117E2F795E}" dt="2022-06-21T15:04:22.809" v="306"/>
          <ac:grpSpMkLst>
            <pc:docMk/>
            <pc:sldMk cId="4251635949" sldId="302"/>
            <ac:grpSpMk id="15" creationId="{5995D10D-E9C9-47DB-AE7E-801FEF38F5C9}"/>
          </ac:grpSpMkLst>
        </pc:grpChg>
        <pc:picChg chg="mod">
          <ac:chgData name="Guest User" userId="S::urn:spo:anon#f9180c390a27c69c9b7af54737f98d34773fb418b805cb9913db1808004eae3a::" providerId="AD" clId="Web-{A5CF9D7D-9D49-415A-EAF9-C5117E2F795E}" dt="2022-06-21T15:04:22.809" v="306"/>
          <ac:picMkLst>
            <pc:docMk/>
            <pc:sldMk cId="4251635949" sldId="302"/>
            <ac:picMk id="4" creationId="{4DB8E6A5-A4AA-E049-EF5B-121C796817D8}"/>
          </ac:picMkLst>
        </pc:picChg>
      </pc:sldChg>
      <pc:sldChg chg="addSp delSp modSp mod setBg modShow">
        <pc:chgData name="Guest User" userId="S::urn:spo:anon#f9180c390a27c69c9b7af54737f98d34773fb418b805cb9913db1808004eae3a::" providerId="AD" clId="Web-{A5CF9D7D-9D49-415A-EAF9-C5117E2F795E}" dt="2022-06-21T14:58:45.816" v="293"/>
        <pc:sldMkLst>
          <pc:docMk/>
          <pc:sldMk cId="3866690188" sldId="304"/>
        </pc:sldMkLst>
        <pc:spChg chg="mod">
          <ac:chgData name="Guest User" userId="S::urn:spo:anon#f9180c390a27c69c9b7af54737f98d34773fb418b805cb9913db1808004eae3a::" providerId="AD" clId="Web-{A5CF9D7D-9D49-415A-EAF9-C5117E2F795E}" dt="2022-06-21T14:56:19.734" v="290"/>
          <ac:spMkLst>
            <pc:docMk/>
            <pc:sldMk cId="3866690188" sldId="304"/>
            <ac:spMk id="2" creationId="{1796A4D2-E448-7B76-A283-1AC45CB82A6E}"/>
          </ac:spMkLst>
        </pc:spChg>
        <pc:spChg chg="del mod">
          <ac:chgData name="Guest User" userId="S::urn:spo:anon#f9180c390a27c69c9b7af54737f98d34773fb418b805cb9913db1808004eae3a::" providerId="AD" clId="Web-{A5CF9D7D-9D49-415A-EAF9-C5117E2F795E}" dt="2022-06-21T14:58:45.816" v="293"/>
          <ac:spMkLst>
            <pc:docMk/>
            <pc:sldMk cId="3866690188" sldId="304"/>
            <ac:spMk id="3" creationId="{6EEBD614-1624-0FE5-45C4-E8801D5DF8BA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56:19.734" v="290"/>
          <ac:spMkLst>
            <pc:docMk/>
            <pc:sldMk cId="3866690188" sldId="304"/>
            <ac:spMk id="8" creationId="{5FB946D7-1CA4-446E-8795-007CACFDEB88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56:19.734" v="290"/>
          <ac:spMkLst>
            <pc:docMk/>
            <pc:sldMk cId="3866690188" sldId="304"/>
            <ac:spMk id="10" creationId="{192416F2-BC84-4D7C-80C6-6296C10C3819}"/>
          </ac:spMkLst>
        </pc:spChg>
        <pc:cxnChg chg="add">
          <ac:chgData name="Guest User" userId="S::urn:spo:anon#f9180c390a27c69c9b7af54737f98d34773fb418b805cb9913db1808004eae3a::" providerId="AD" clId="Web-{A5CF9D7D-9D49-415A-EAF9-C5117E2F795E}" dt="2022-06-21T14:56:19.734" v="290"/>
          <ac:cxnSpMkLst>
            <pc:docMk/>
            <pc:sldMk cId="3866690188" sldId="304"/>
            <ac:cxnSpMk id="12" creationId="{2330623A-AB89-4E04-AC9A-2BAFBF85AE3A}"/>
          </ac:cxnSpMkLst>
        </pc:cxnChg>
      </pc:sldChg>
      <pc:sldChg chg="addSp delSp modSp mod setBg modShow">
        <pc:chgData name="Guest User" userId="S::urn:spo:anon#f9180c390a27c69c9b7af54737f98d34773fb418b805cb9913db1808004eae3a::" providerId="AD" clId="Web-{A5CF9D7D-9D49-415A-EAF9-C5117E2F795E}" dt="2022-06-21T14:07:36.752" v="81" actId="20577"/>
        <pc:sldMkLst>
          <pc:docMk/>
          <pc:sldMk cId="1485906690" sldId="349"/>
        </pc:sldMkLst>
        <pc:spChg chg="mod">
          <ac:chgData name="Guest User" userId="S::urn:spo:anon#f9180c390a27c69c9b7af54737f98d34773fb418b805cb9913db1808004eae3a::" providerId="AD" clId="Web-{A5CF9D7D-9D49-415A-EAF9-C5117E2F795E}" dt="2022-06-21T14:07:36.752" v="81" actId="20577"/>
          <ac:spMkLst>
            <pc:docMk/>
            <pc:sldMk cId="1485906690" sldId="349"/>
            <ac:spMk id="2" creationId="{A27ABBAA-C0F0-7FDD-79D2-FE19644334A6}"/>
          </ac:spMkLst>
        </pc:spChg>
        <pc:spChg chg="mod">
          <ac:chgData name="Guest User" userId="S::urn:spo:anon#f9180c390a27c69c9b7af54737f98d34773fb418b805cb9913db1808004eae3a::" providerId="AD" clId="Web-{A5CF9D7D-9D49-415A-EAF9-C5117E2F795E}" dt="2022-06-21T14:06:31.860" v="79"/>
          <ac:spMkLst>
            <pc:docMk/>
            <pc:sldMk cId="1485906690" sldId="349"/>
            <ac:spMk id="3" creationId="{18000592-0D64-07FE-04F9-A1882E2A677D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6:31.860" v="80"/>
          <ac:spMkLst>
            <pc:docMk/>
            <pc:sldMk cId="1485906690" sldId="349"/>
            <ac:spMk id="9" creationId="{2C61293E-6EBE-43EF-A52C-9BEBFD7679D4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6:31.860" v="80"/>
          <ac:spMkLst>
            <pc:docMk/>
            <pc:sldMk cId="1485906690" sldId="349"/>
            <ac:spMk id="11" creationId="{21540236-BFD5-4A9D-8840-4703E7F76825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6:31.860" v="79"/>
          <ac:spMkLst>
            <pc:docMk/>
            <pc:sldMk cId="1485906690" sldId="349"/>
            <ac:spMk id="18" creationId="{B2DD41CD-8F47-4F56-AD12-4E2FF7696987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6:31.860" v="79"/>
          <ac:spMkLst>
            <pc:docMk/>
            <pc:sldMk cId="1485906690" sldId="349"/>
            <ac:spMk id="19" creationId="{45D37F4E-DDB4-456B-97E0-9937730A039F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06:31.860" v="80"/>
          <ac:spMkLst>
            <pc:docMk/>
            <pc:sldMk cId="1485906690" sldId="349"/>
            <ac:spMk id="21" creationId="{2C61293E-6EBE-43EF-A52C-9BEBFD7679D4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06:31.860" v="80"/>
          <ac:spMkLst>
            <pc:docMk/>
            <pc:sldMk cId="1485906690" sldId="349"/>
            <ac:spMk id="22" creationId="{21540236-BFD5-4A9D-8840-4703E7F76825}"/>
          </ac:spMkLst>
        </pc:spChg>
        <pc:picChg chg="add mod ord">
          <ac:chgData name="Guest User" userId="S::urn:spo:anon#f9180c390a27c69c9b7af54737f98d34773fb418b805cb9913db1808004eae3a::" providerId="AD" clId="Web-{A5CF9D7D-9D49-415A-EAF9-C5117E2F795E}" dt="2022-06-21T14:06:31.860" v="80"/>
          <ac:picMkLst>
            <pc:docMk/>
            <pc:sldMk cId="1485906690" sldId="349"/>
            <ac:picMk id="5" creationId="{9B24D600-7221-D7A1-B22D-8C1FC3FD32E1}"/>
          </ac:picMkLst>
        </pc:picChg>
        <pc:cxnChg chg="add del">
          <ac:chgData name="Guest User" userId="S::urn:spo:anon#f9180c390a27c69c9b7af54737f98d34773fb418b805cb9913db1808004eae3a::" providerId="AD" clId="Web-{A5CF9D7D-9D49-415A-EAF9-C5117E2F795E}" dt="2022-06-21T14:06:08" v="77"/>
          <ac:cxnSpMkLst>
            <pc:docMk/>
            <pc:sldMk cId="1485906690" sldId="349"/>
            <ac:cxnSpMk id="16" creationId="{A7F400EE-A8A5-48AF-B4D6-291B52C6F0B0}"/>
          </ac:cxnSpMkLst>
        </pc:cxnChg>
      </pc:sldChg>
      <pc:sldChg chg="modSp del">
        <pc:chgData name="Guest User" userId="S::urn:spo:anon#f9180c390a27c69c9b7af54737f98d34773fb418b805cb9913db1808004eae3a::" providerId="AD" clId="Web-{A5CF9D7D-9D49-415A-EAF9-C5117E2F795E}" dt="2022-06-21T14:11:07.929" v="109"/>
        <pc:sldMkLst>
          <pc:docMk/>
          <pc:sldMk cId="2523513619" sldId="350"/>
        </pc:sldMkLst>
        <pc:spChg chg="mod">
          <ac:chgData name="Guest User" userId="S::urn:spo:anon#f9180c390a27c69c9b7af54737f98d34773fb418b805cb9913db1808004eae3a::" providerId="AD" clId="Web-{A5CF9D7D-9D49-415A-EAF9-C5117E2F795E}" dt="2022-06-21T14:07:55.503" v="82" actId="20577"/>
          <ac:spMkLst>
            <pc:docMk/>
            <pc:sldMk cId="2523513619" sldId="350"/>
            <ac:spMk id="2" creationId="{42C42932-C828-6F17-770C-8B854D230240}"/>
          </ac:spMkLst>
        </pc:spChg>
      </pc:sldChg>
      <pc:sldChg chg="addSp delSp modSp">
        <pc:chgData name="Guest User" userId="S::urn:spo:anon#f9180c390a27c69c9b7af54737f98d34773fb418b805cb9913db1808004eae3a::" providerId="AD" clId="Web-{A5CF9D7D-9D49-415A-EAF9-C5117E2F795E}" dt="2022-06-21T13:46:01.140" v="11"/>
        <pc:sldMkLst>
          <pc:docMk/>
          <pc:sldMk cId="1586507276" sldId="351"/>
        </pc:sldMkLst>
        <pc:spChg chg="add del">
          <ac:chgData name="Guest User" userId="S::urn:spo:anon#f9180c390a27c69c9b7af54737f98d34773fb418b805cb9913db1808004eae3a::" providerId="AD" clId="Web-{A5CF9D7D-9D49-415A-EAF9-C5117E2F795E}" dt="2022-06-21T13:46:01.140" v="11"/>
          <ac:spMkLst>
            <pc:docMk/>
            <pc:sldMk cId="1586507276" sldId="351"/>
            <ac:spMk id="3" creationId="{02A0196C-8B22-0DB7-216C-E0691E425078}"/>
          </ac:spMkLst>
        </pc:spChg>
        <pc:spChg chg="add mod">
          <ac:chgData name="Guest User" userId="S::urn:spo:anon#f9180c390a27c69c9b7af54737f98d34773fb418b805cb9913db1808004eae3a::" providerId="AD" clId="Web-{A5CF9D7D-9D49-415A-EAF9-C5117E2F795E}" dt="2022-06-21T13:45:56.843" v="10" actId="20577"/>
          <ac:spMkLst>
            <pc:docMk/>
            <pc:sldMk cId="1586507276" sldId="351"/>
            <ac:spMk id="4" creationId="{BFB8C87A-7A60-8BD2-3251-2D2B2B33CEAA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3:45:44.124" v="4"/>
          <ac:spMkLst>
            <pc:docMk/>
            <pc:sldMk cId="1586507276" sldId="351"/>
            <ac:spMk id="5" creationId="{F138CAE2-59A7-ACF6-1AC2-2F91233CB2D8}"/>
          </ac:spMkLst>
        </pc:spChg>
      </pc:sldChg>
      <pc:sldChg chg="addSp delSp">
        <pc:chgData name="Guest User" userId="S::urn:spo:anon#f9180c390a27c69c9b7af54737f98d34773fb418b805cb9913db1808004eae3a::" providerId="AD" clId="Web-{A5CF9D7D-9D49-415A-EAF9-C5117E2F795E}" dt="2022-06-21T14:02:21.713" v="70"/>
        <pc:sldMkLst>
          <pc:docMk/>
          <pc:sldMk cId="2277921081" sldId="352"/>
        </pc:sldMkLst>
        <pc:spChg chg="add del">
          <ac:chgData name="Guest User" userId="S::urn:spo:anon#f9180c390a27c69c9b7af54737f98d34773fb418b805cb9913db1808004eae3a::" providerId="AD" clId="Web-{A5CF9D7D-9D49-415A-EAF9-C5117E2F795E}" dt="2022-06-21T14:02:21.713" v="70"/>
          <ac:spMkLst>
            <pc:docMk/>
            <pc:sldMk cId="2277921081" sldId="352"/>
            <ac:spMk id="9" creationId="{3A5B4632-C963-4296-86F0-79AA9EA5AE98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6:34.204" v="39"/>
          <ac:spMkLst>
            <pc:docMk/>
            <pc:sldMk cId="2277921081" sldId="352"/>
            <ac:spMk id="21" creationId="{562616A2-F16B-81C6-CBF3-C978737811F4}"/>
          </ac:spMkLst>
        </pc:spChg>
      </pc:sldChg>
      <pc:sldChg chg="addSp delSp modSp new mod setBg modClrScheme delDesignElem modShow chgLayout">
        <pc:chgData name="Guest User" userId="S::urn:spo:anon#f9180c390a27c69c9b7af54737f98d34773fb418b805cb9913db1808004eae3a::" providerId="AD" clId="Web-{A5CF9D7D-9D49-415A-EAF9-C5117E2F795E}" dt="2022-06-21T14:01:46.462" v="68" actId="20577"/>
        <pc:sldMkLst>
          <pc:docMk/>
          <pc:sldMk cId="1158166394" sldId="355"/>
        </pc:sldMkLst>
        <pc:spChg chg="mod ord">
          <ac:chgData name="Guest User" userId="S::urn:spo:anon#f9180c390a27c69c9b7af54737f98d34773fb418b805cb9913db1808004eae3a::" providerId="AD" clId="Web-{A5CF9D7D-9D49-415A-EAF9-C5117E2F795E}" dt="2022-06-21T14:01:46.462" v="68" actId="20577"/>
          <ac:spMkLst>
            <pc:docMk/>
            <pc:sldMk cId="1158166394" sldId="355"/>
            <ac:spMk id="2" creationId="{AA3B4E64-247A-BADC-07A2-0FCD2A9A0B9A}"/>
          </ac:spMkLst>
        </pc:spChg>
        <pc:spChg chg="del mod">
          <ac:chgData name="Guest User" userId="S::urn:spo:anon#f9180c390a27c69c9b7af54737f98d34773fb418b805cb9913db1808004eae3a::" providerId="AD" clId="Web-{A5CF9D7D-9D49-415A-EAF9-C5117E2F795E}" dt="2022-06-21T13:50:47.320" v="24"/>
          <ac:spMkLst>
            <pc:docMk/>
            <pc:sldMk cId="1158166394" sldId="355"/>
            <ac:spMk id="3" creationId="{83F396EF-615C-6B0F-DBF4-53C8B4E60134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2:58.339" v="29"/>
          <ac:spMkLst>
            <pc:docMk/>
            <pc:sldMk cId="1158166394" sldId="355"/>
            <ac:spMk id="9" creationId="{3A5B4632-C963-4296-86F0-79AA9EA5AE98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3:59:51.912" v="50"/>
          <ac:spMkLst>
            <pc:docMk/>
            <pc:sldMk cId="1158166394" sldId="355"/>
            <ac:spMk id="10" creationId="{DCC231C8-C761-4B31-9B1C-C6D19248C6B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4:24.513" v="33"/>
          <ac:spMkLst>
            <pc:docMk/>
            <pc:sldMk cId="1158166394" sldId="355"/>
            <ac:spMk id="14" creationId="{DCC231C8-C761-4B31-9B1C-C6D19248C6B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5:08.639" v="36"/>
          <ac:spMkLst>
            <pc:docMk/>
            <pc:sldMk cId="1158166394" sldId="355"/>
            <ac:spMk id="19" creationId="{DCC231C8-C761-4B31-9B1C-C6D19248C6B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8:15.831" v="43"/>
          <ac:spMkLst>
            <pc:docMk/>
            <pc:sldMk cId="1158166394" sldId="355"/>
            <ac:spMk id="24" creationId="{955A2079-FA98-4876-80F0-72364A7D2EA4}"/>
          </ac:spMkLst>
        </pc:spChg>
        <pc:spChg chg="add del mod ord">
          <ac:chgData name="Guest User" userId="S::urn:spo:anon#f9180c390a27c69c9b7af54737f98d34773fb418b805cb9913db1808004eae3a::" providerId="AD" clId="Web-{A5CF9D7D-9D49-415A-EAF9-C5117E2F795E}" dt="2022-06-21T13:58:26.238" v="44"/>
          <ac:spMkLst>
            <pc:docMk/>
            <pc:sldMk cId="1158166394" sldId="355"/>
            <ac:spMk id="93" creationId="{FAE25236-43D8-19D4-BE32-9C1F1182E7CC}"/>
          </ac:spMkLst>
        </pc:spChg>
        <pc:graphicFrameChg chg="add mod ord modGraphic">
          <ac:chgData name="Guest User" userId="S::urn:spo:anon#f9180c390a27c69c9b7af54737f98d34773fb418b805cb9913db1808004eae3a::" providerId="AD" clId="Web-{A5CF9D7D-9D49-415A-EAF9-C5117E2F795E}" dt="2022-06-21T13:59:51.912" v="50"/>
          <ac:graphicFrameMkLst>
            <pc:docMk/>
            <pc:sldMk cId="1158166394" sldId="355"/>
            <ac:graphicFrameMk id="5" creationId="{817F32A0-ED74-EBE9-8F2E-862EA1E7E945}"/>
          </ac:graphicFrameMkLst>
        </pc:graphicFrameChg>
      </pc:sldChg>
      <pc:sldChg chg="addSp delSp modSp new mod setBg">
        <pc:chgData name="Guest User" userId="S::urn:spo:anon#f9180c390a27c69c9b7af54737f98d34773fb418b805cb9913db1808004eae3a::" providerId="AD" clId="Web-{A5CF9D7D-9D49-415A-EAF9-C5117E2F795E}" dt="2022-06-21T14:10:53.179" v="108"/>
        <pc:sldMkLst>
          <pc:docMk/>
          <pc:sldMk cId="329864437" sldId="356"/>
        </pc:sldMkLst>
        <pc:spChg chg="mod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2" creationId="{5FBD5FE4-BAA8-B1D9-E22E-AE3E099AFEC0}"/>
          </ac:spMkLst>
        </pc:spChg>
        <pc:spChg chg="mod ord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3" creationId="{C3DA0568-4A87-0E1C-15F8-3B3CA3F0CAFE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9:58.349" v="100"/>
          <ac:spMkLst>
            <pc:docMk/>
            <pc:sldMk cId="329864437" sldId="356"/>
            <ac:spMk id="10" creationId="{5E39A796-BE83-48B1-B33F-35C4A32AAB57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9:58.349" v="100"/>
          <ac:spMkLst>
            <pc:docMk/>
            <pc:sldMk cId="329864437" sldId="356"/>
            <ac:spMk id="12" creationId="{72F84B47-E267-4194-8194-831DB7B5547F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14" creationId="{2B97F24A-32CE-4C1C-A50D-3016B394DCFB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15" creationId="{CD8B4F24-440B-49E9-B85D-733523DC064B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10:53.179" v="107"/>
          <ac:spMkLst>
            <pc:docMk/>
            <pc:sldMk cId="329864437" sldId="356"/>
            <ac:spMk id="20" creationId="{FF9B822F-893E-44C8-963C-64F50ACECBB2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10:53.179" v="107"/>
          <ac:spMkLst>
            <pc:docMk/>
            <pc:sldMk cId="329864437" sldId="356"/>
            <ac:spMk id="22" creationId="{EBF87945-A001-489F-9D9B-7D9435F0B9CA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24" creationId="{5E39A796-BE83-48B1-B33F-35C4A32AAB57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25" creationId="{72F84B47-E267-4194-8194-831DB7B5547F}"/>
          </ac:spMkLst>
        </pc:spChg>
        <pc:picChg chg="add mod">
          <ac:chgData name="Guest User" userId="S::urn:spo:anon#f9180c390a27c69c9b7af54737f98d34773fb418b805cb9913db1808004eae3a::" providerId="AD" clId="Web-{A5CF9D7D-9D49-415A-EAF9-C5117E2F795E}" dt="2022-06-21T14:10:53.179" v="108"/>
          <ac:picMkLst>
            <pc:docMk/>
            <pc:sldMk cId="329864437" sldId="356"/>
            <ac:picMk id="5" creationId="{BA30C13A-D4D3-6DDC-C87B-3F37C91A5202}"/>
          </ac:picMkLst>
        </pc:picChg>
      </pc:sldChg>
      <pc:sldChg chg="delSp modSp add del replId">
        <pc:chgData name="Guest User" userId="S::urn:spo:anon#f9180c390a27c69c9b7af54737f98d34773fb418b805cb9913db1808004eae3a::" providerId="AD" clId="Web-{A5CF9D7D-9D49-415A-EAF9-C5117E2F795E}" dt="2022-06-21T14:02:33.244" v="71"/>
        <pc:sldMkLst>
          <pc:docMk/>
          <pc:sldMk cId="3690472124" sldId="356"/>
        </pc:sldMkLst>
        <pc:spChg chg="del">
          <ac:chgData name="Guest User" userId="S::urn:spo:anon#f9180c390a27c69c9b7af54737f98d34773fb418b805cb9913db1808004eae3a::" providerId="AD" clId="Web-{A5CF9D7D-9D49-415A-EAF9-C5117E2F795E}" dt="2022-06-21T13:57:51.612" v="42"/>
          <ac:spMkLst>
            <pc:docMk/>
            <pc:sldMk cId="3690472124" sldId="356"/>
            <ac:spMk id="9" creationId="{3A5B4632-C963-4296-86F0-79AA9EA5AE98}"/>
          </ac:spMkLst>
        </pc:spChg>
        <pc:spChg chg="mod ord">
          <ac:chgData name="Guest User" userId="S::urn:spo:anon#f9180c390a27c69c9b7af54737f98d34773fb418b805cb9913db1808004eae3a::" providerId="AD" clId="Web-{A5CF9D7D-9D49-415A-EAF9-C5117E2F795E}" dt="2022-06-21T13:57:51.612" v="42"/>
          <ac:spMkLst>
            <pc:docMk/>
            <pc:sldMk cId="3690472124" sldId="356"/>
            <ac:spMk id="21" creationId="{562616A2-F16B-81C6-CBF3-C978737811F4}"/>
          </ac:spMkLst>
        </pc:spChg>
        <pc:graphicFrameChg chg="modGraphic">
          <ac:chgData name="Guest User" userId="S::urn:spo:anon#f9180c390a27c69c9b7af54737f98d34773fb418b805cb9913db1808004eae3a::" providerId="AD" clId="Web-{A5CF9D7D-9D49-415A-EAF9-C5117E2F795E}" dt="2022-06-21T13:57:32.799" v="41" actId="20577"/>
          <ac:graphicFrameMkLst>
            <pc:docMk/>
            <pc:sldMk cId="3690472124" sldId="356"/>
            <ac:graphicFrameMk id="7" creationId="{E503AE16-604D-FEB0-811D-B50C3F15B698}"/>
          </ac:graphicFrameMkLst>
        </pc:graphicFrameChg>
      </pc:sldChg>
      <pc:sldChg chg="addSp delSp modSp new mod ord setBg">
        <pc:chgData name="Guest User" userId="S::urn:spo:anon#f9180c390a27c69c9b7af54737f98d34773fb418b805cb9913db1808004eae3a::" providerId="AD" clId="Web-{A5CF9D7D-9D49-415A-EAF9-C5117E2F795E}" dt="2022-06-21T14:50:45.132" v="261" actId="1076"/>
        <pc:sldMkLst>
          <pc:docMk/>
          <pc:sldMk cId="3344834634" sldId="357"/>
        </pc:sldMkLst>
        <pc:spChg chg="mod">
          <ac:chgData name="Guest User" userId="S::urn:spo:anon#f9180c390a27c69c9b7af54737f98d34773fb418b805cb9913db1808004eae3a::" providerId="AD" clId="Web-{A5CF9D7D-9D49-415A-EAF9-C5117E2F795E}" dt="2022-06-21T14:49:39.489" v="258"/>
          <ac:spMkLst>
            <pc:docMk/>
            <pc:sldMk cId="3344834634" sldId="357"/>
            <ac:spMk id="2" creationId="{996BA2A7-DE08-50E1-AF93-00893529E84D}"/>
          </ac:spMkLst>
        </pc:spChg>
        <pc:spChg chg="del mod">
          <ac:chgData name="Guest User" userId="S::urn:spo:anon#f9180c390a27c69c9b7af54737f98d34773fb418b805cb9913db1808004eae3a::" providerId="AD" clId="Web-{A5CF9D7D-9D49-415A-EAF9-C5117E2F795E}" dt="2022-06-21T14:49:30.255" v="257"/>
          <ac:spMkLst>
            <pc:docMk/>
            <pc:sldMk cId="3344834634" sldId="357"/>
            <ac:spMk id="3" creationId="{F6B4DAB3-CEB3-DD89-BAC1-1EB27EF7F813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48:41.597" v="251"/>
          <ac:spMkLst>
            <pc:docMk/>
            <pc:sldMk cId="3344834634" sldId="357"/>
            <ac:spMk id="9" creationId="{F7B920FA-ABBE-B969-A87B-B66B5DADF9E1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50:15.178" v="259"/>
          <ac:spMkLst>
            <pc:docMk/>
            <pc:sldMk cId="3344834634" sldId="357"/>
            <ac:spMk id="11" creationId="{826CC94E-2400-3B49-19A4-48262359D8BB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13.754" v="253"/>
          <ac:spMkLst>
            <pc:docMk/>
            <pc:sldMk cId="3344834634" sldId="357"/>
            <ac:spMk id="12" creationId="{746E2A38-ACC8-44E6-85E2-A79CBAF15174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22.833" v="255"/>
          <ac:spMkLst>
            <pc:docMk/>
            <pc:sldMk cId="3344834634" sldId="357"/>
            <ac:spMk id="14" creationId="{1B10F861-B8F1-49C7-BD58-EAB20CEE7F9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22.833" v="255"/>
          <ac:spMkLst>
            <pc:docMk/>
            <pc:sldMk cId="3344834634" sldId="357"/>
            <ac:spMk id="15" creationId="{5AAE9118-0436-4488-AC4A-C14DF6A7B6B1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22.833" v="255"/>
          <ac:spMkLst>
            <pc:docMk/>
            <pc:sldMk cId="3344834634" sldId="357"/>
            <ac:spMk id="16" creationId="{61F6E425-22AB-4DA2-8FAC-58ADB58EF6C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39.489" v="258"/>
          <ac:spMkLst>
            <pc:docMk/>
            <pc:sldMk cId="3344834634" sldId="357"/>
            <ac:spMk id="18" creationId="{69D47016-023F-44BD-981C-50E7A10A6609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39.489" v="258"/>
          <ac:spMkLst>
            <pc:docMk/>
            <pc:sldMk cId="3344834634" sldId="357"/>
            <ac:spMk id="19" creationId="{6D8B37B0-0682-433E-BC8D-498C04ABD9A7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49:39.489" v="258"/>
          <ac:spMkLst>
            <pc:docMk/>
            <pc:sldMk cId="3344834634" sldId="357"/>
            <ac:spMk id="24" creationId="{823AC064-BC96-4F32-8AE1-B2FD38754823}"/>
          </ac:spMkLst>
        </pc:spChg>
        <pc:picChg chg="add mod">
          <ac:chgData name="Guest User" userId="S::urn:spo:anon#f9180c390a27c69c9b7af54737f98d34773fb418b805cb9913db1808004eae3a::" providerId="AD" clId="Web-{A5CF9D7D-9D49-415A-EAF9-C5117E2F795E}" dt="2022-06-21T14:49:39.489" v="258"/>
          <ac:picMkLst>
            <pc:docMk/>
            <pc:sldMk cId="3344834634" sldId="357"/>
            <ac:picMk id="5" creationId="{95637C9F-05D6-DD37-4F26-0D200DC0D1B0}"/>
          </ac:picMkLst>
        </pc:picChg>
        <pc:picChg chg="add mod">
          <ac:chgData name="Guest User" userId="S::urn:spo:anon#f9180c390a27c69c9b7af54737f98d34773fb418b805cb9913db1808004eae3a::" providerId="AD" clId="Web-{A5CF9D7D-9D49-415A-EAF9-C5117E2F795E}" dt="2022-06-21T14:50:45.132" v="261" actId="1076"/>
          <ac:picMkLst>
            <pc:docMk/>
            <pc:sldMk cId="3344834634" sldId="357"/>
            <ac:picMk id="7" creationId="{2774DD39-B2A5-050D-FBDA-D66CC2928E7F}"/>
          </ac:picMkLst>
        </pc:picChg>
        <pc:cxnChg chg="add">
          <ac:chgData name="Guest User" userId="S::urn:spo:anon#f9180c390a27c69c9b7af54737f98d34773fb418b805cb9913db1808004eae3a::" providerId="AD" clId="Web-{A5CF9D7D-9D49-415A-EAF9-C5117E2F795E}" dt="2022-06-21T14:49:39.489" v="258"/>
          <ac:cxnSpMkLst>
            <pc:docMk/>
            <pc:sldMk cId="3344834634" sldId="357"/>
            <ac:cxnSpMk id="26" creationId="{7E7C77BC-7138-40B1-A15B-20F57A494629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49:39.489" v="258"/>
          <ac:cxnSpMkLst>
            <pc:docMk/>
            <pc:sldMk cId="3344834634" sldId="357"/>
            <ac:cxnSpMk id="28" creationId="{DB146403-F3D6-484B-B2ED-97F9565D0370}"/>
          </ac:cxnSpMkLst>
        </pc:cxnChg>
      </pc:sldChg>
      <pc:sldChg chg="addSp delSp modSp new del mod setBg modShow">
        <pc:chgData name="Guest User" userId="S::urn:spo:anon#f9180c390a27c69c9b7af54737f98d34773fb418b805cb9913db1808004eae3a::" providerId="AD" clId="Web-{A5CF9D7D-9D49-415A-EAF9-C5117E2F795E}" dt="2022-06-21T14:34:16.669" v="189"/>
        <pc:sldMkLst>
          <pc:docMk/>
          <pc:sldMk cId="4133192529" sldId="357"/>
        </pc:sldMkLst>
        <pc:spChg chg="mod">
          <ac:chgData name="Guest User" userId="S::urn:spo:anon#f9180c390a27c69c9b7af54737f98d34773fb418b805cb9913db1808004eae3a::" providerId="AD" clId="Web-{A5CF9D7D-9D49-415A-EAF9-C5117E2F795E}" dt="2022-06-21T14:27:58.534" v="186"/>
          <ac:spMkLst>
            <pc:docMk/>
            <pc:sldMk cId="4133192529" sldId="357"/>
            <ac:spMk id="2" creationId="{1E688EC1-3435-D37E-D788-5AC80A6D8AB0}"/>
          </ac:spMkLst>
        </pc:spChg>
        <pc:spChg chg="mod">
          <ac:chgData name="Guest User" userId="S::urn:spo:anon#f9180c390a27c69c9b7af54737f98d34773fb418b805cb9913db1808004eae3a::" providerId="AD" clId="Web-{A5CF9D7D-9D49-415A-EAF9-C5117E2F795E}" dt="2022-06-21T14:27:58.534" v="186"/>
          <ac:spMkLst>
            <pc:docMk/>
            <pc:sldMk cId="4133192529" sldId="357"/>
            <ac:spMk id="3" creationId="{C1099753-2744-325B-5DDA-9625159A235C}"/>
          </ac:spMkLst>
        </pc:spChg>
        <pc:spChg chg="add mod ord">
          <ac:chgData name="Guest User" userId="S::urn:spo:anon#f9180c390a27c69c9b7af54737f98d34773fb418b805cb9913db1808004eae3a::" providerId="AD" clId="Web-{A5CF9D7D-9D49-415A-EAF9-C5117E2F795E}" dt="2022-06-21T14:27:58.534" v="186"/>
          <ac:spMkLst>
            <pc:docMk/>
            <pc:sldMk cId="4133192529" sldId="357"/>
            <ac:spMk id="4" creationId="{0095CCF9-06F9-AF66-10F3-8748DAC12214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20:36.069" v="152"/>
          <ac:spMkLst>
            <pc:docMk/>
            <pc:sldMk cId="4133192529" sldId="357"/>
            <ac:spMk id="5" creationId="{F7F7C31B-5079-D1CC-A9E9-7820E3DAF6BA}"/>
          </ac:spMkLst>
        </pc:spChg>
        <pc:spChg chg="add mod">
          <ac:chgData name="Guest User" userId="S::urn:spo:anon#f9180c390a27c69c9b7af54737f98d34773fb418b805cb9913db1808004eae3a::" providerId="AD" clId="Web-{A5CF9D7D-9D49-415A-EAF9-C5117E2F795E}" dt="2022-06-21T14:34:10.512" v="188" actId="20577"/>
          <ac:spMkLst>
            <pc:docMk/>
            <pc:sldMk cId="4133192529" sldId="357"/>
            <ac:spMk id="6" creationId="{E792A600-B683-CEE1-F375-96A20251EC8D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27:58.534" v="186"/>
          <ac:spMkLst>
            <pc:docMk/>
            <pc:sldMk cId="4133192529" sldId="357"/>
            <ac:spMk id="8" creationId="{4C608BEB-860E-4094-8511-78603564A75E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26:56.392" v="182"/>
          <ac:spMkLst>
            <pc:docMk/>
            <pc:sldMk cId="4133192529" sldId="357"/>
            <ac:spMk id="11" creationId="{4C608BEB-860E-4094-8511-78603564A75E}"/>
          </ac:spMkLst>
        </pc:spChg>
        <pc:cxnChg chg="add">
          <ac:chgData name="Guest User" userId="S::urn:spo:anon#f9180c390a27c69c9b7af54737f98d34773fb418b805cb9913db1808004eae3a::" providerId="AD" clId="Web-{A5CF9D7D-9D49-415A-EAF9-C5117E2F795E}" dt="2022-06-21T14:27:58.534" v="186"/>
          <ac:cxnSpMkLst>
            <pc:docMk/>
            <pc:sldMk cId="4133192529" sldId="357"/>
            <ac:cxnSpMk id="9" creationId="{1F16A8D4-FE87-4604-88B2-394B5D1EB437}"/>
          </ac:cxnSpMkLst>
        </pc:cxnChg>
        <pc:cxnChg chg="add del">
          <ac:chgData name="Guest User" userId="S::urn:spo:anon#f9180c390a27c69c9b7af54737f98d34773fb418b805cb9913db1808004eae3a::" providerId="AD" clId="Web-{A5CF9D7D-9D49-415A-EAF9-C5117E2F795E}" dt="2022-06-21T14:26:56.392" v="182"/>
          <ac:cxnSpMkLst>
            <pc:docMk/>
            <pc:sldMk cId="4133192529" sldId="357"/>
            <ac:cxnSpMk id="13" creationId="{1F16A8D4-FE87-4604-88B2-394B5D1EB437}"/>
          </ac:cxnSpMkLst>
        </pc:cxnChg>
      </pc:sldChg>
    </pc:docChg>
  </pc:docChgLst>
  <pc:docChgLst>
    <pc:chgData name="Muhammad Syazwan Bin Rusdi" userId="S::muhdsyazwanrusdi@student.usm.my::217e579d-af56-4fbd-aafe-8664f19c56ea" providerId="AD" clId="Web-{9C345E96-4E7E-7A28-58B2-B64D5AC71797}"/>
    <pc:docChg chg="modSld">
      <pc:chgData name="Muhammad Syazwan Bin Rusdi" userId="S::muhdsyazwanrusdi@student.usm.my::217e579d-af56-4fbd-aafe-8664f19c56ea" providerId="AD" clId="Web-{9C345E96-4E7E-7A28-58B2-B64D5AC71797}" dt="2022-06-21T02:59:44.017" v="33" actId="20577"/>
      <pc:docMkLst>
        <pc:docMk/>
      </pc:docMkLst>
      <pc:sldChg chg="modSp">
        <pc:chgData name="Muhammad Syazwan Bin Rusdi" userId="S::muhdsyazwanrusdi@student.usm.my::217e579d-af56-4fbd-aafe-8664f19c56ea" providerId="AD" clId="Web-{9C345E96-4E7E-7A28-58B2-B64D5AC71797}" dt="2022-06-21T02:59:24.891" v="20" actId="20577"/>
        <pc:sldMkLst>
          <pc:docMk/>
          <pc:sldMk cId="2000841874" sldId="338"/>
        </pc:sldMkLst>
        <pc:spChg chg="mod">
          <ac:chgData name="Muhammad Syazwan Bin Rusdi" userId="S::muhdsyazwanrusdi@student.usm.my::217e579d-af56-4fbd-aafe-8664f19c56ea" providerId="AD" clId="Web-{9C345E96-4E7E-7A28-58B2-B64D5AC71797}" dt="2022-06-21T02:59:02.797" v="13" actId="20577"/>
          <ac:spMkLst>
            <pc:docMk/>
            <pc:sldMk cId="2000841874" sldId="338"/>
            <ac:spMk id="2" creationId="{FE6083F5-0AEF-B00A-7BC4-2D365B56DFA9}"/>
          </ac:spMkLst>
        </pc:spChg>
        <pc:spChg chg="mod">
          <ac:chgData name="Muhammad Syazwan Bin Rusdi" userId="S::muhdsyazwanrusdi@student.usm.my::217e579d-af56-4fbd-aafe-8664f19c56ea" providerId="AD" clId="Web-{9C345E96-4E7E-7A28-58B2-B64D5AC71797}" dt="2022-06-21T02:59:24.891" v="20" actId="20577"/>
          <ac:spMkLst>
            <pc:docMk/>
            <pc:sldMk cId="2000841874" sldId="338"/>
            <ac:spMk id="3" creationId="{89AA50C9-742B-B954-5E19-815CA866411B}"/>
          </ac:spMkLst>
        </pc:spChg>
      </pc:sldChg>
      <pc:sldChg chg="modSp">
        <pc:chgData name="Muhammad Syazwan Bin Rusdi" userId="S::muhdsyazwanrusdi@student.usm.my::217e579d-af56-4fbd-aafe-8664f19c56ea" providerId="AD" clId="Web-{9C345E96-4E7E-7A28-58B2-B64D5AC71797}" dt="2022-06-21T02:59:31.110" v="24" actId="1076"/>
        <pc:sldMkLst>
          <pc:docMk/>
          <pc:sldMk cId="1050831240" sldId="339"/>
        </pc:sldMkLst>
        <pc:spChg chg="mod">
          <ac:chgData name="Muhammad Syazwan Bin Rusdi" userId="S::muhdsyazwanrusdi@student.usm.my::217e579d-af56-4fbd-aafe-8664f19c56ea" providerId="AD" clId="Web-{9C345E96-4E7E-7A28-58B2-B64D5AC71797}" dt="2022-06-21T02:59:14.250" v="15" actId="20577"/>
          <ac:spMkLst>
            <pc:docMk/>
            <pc:sldMk cId="1050831240" sldId="339"/>
            <ac:spMk id="2" creationId="{B0569E4C-74DD-0FB1-7937-FFA907378449}"/>
          </ac:spMkLst>
        </pc:spChg>
        <pc:picChg chg="mod">
          <ac:chgData name="Muhammad Syazwan Bin Rusdi" userId="S::muhdsyazwanrusdi@student.usm.my::217e579d-af56-4fbd-aafe-8664f19c56ea" providerId="AD" clId="Web-{9C345E96-4E7E-7A28-58B2-B64D5AC71797}" dt="2022-06-21T02:59:31.110" v="24" actId="1076"/>
          <ac:picMkLst>
            <pc:docMk/>
            <pc:sldMk cId="1050831240" sldId="339"/>
            <ac:picMk id="4" creationId="{EBAB3441-2ADC-DCA8-8523-582068E9E8B6}"/>
          </ac:picMkLst>
        </pc:picChg>
      </pc:sldChg>
      <pc:sldChg chg="modSp">
        <pc:chgData name="Muhammad Syazwan Bin Rusdi" userId="S::muhdsyazwanrusdi@student.usm.my::217e579d-af56-4fbd-aafe-8664f19c56ea" providerId="AD" clId="Web-{9C345E96-4E7E-7A28-58B2-B64D5AC71797}" dt="2022-06-21T02:59:44.017" v="33" actId="20577"/>
        <pc:sldMkLst>
          <pc:docMk/>
          <pc:sldMk cId="3756598862" sldId="340"/>
        </pc:sldMkLst>
        <pc:spChg chg="mod">
          <ac:chgData name="Muhammad Syazwan Bin Rusdi" userId="S::muhdsyazwanrusdi@student.usm.my::217e579d-af56-4fbd-aafe-8664f19c56ea" providerId="AD" clId="Web-{9C345E96-4E7E-7A28-58B2-B64D5AC71797}" dt="2022-06-21T02:59:44.017" v="33" actId="20577"/>
          <ac:spMkLst>
            <pc:docMk/>
            <pc:sldMk cId="3756598862" sldId="340"/>
            <ac:spMk id="3" creationId="{0E615FAD-E875-0AB1-3962-B14C7BE4B9A5}"/>
          </ac:spMkLst>
        </pc:spChg>
      </pc:sldChg>
    </pc:docChg>
  </pc:docChgLst>
  <pc:docChgLst>
    <pc:chgData name="Muhammad Syazwan Bin Rusdi" userId="S::muhdsyazwanrusdi@student.usm.my::217e579d-af56-4fbd-aafe-8664f19c56ea" providerId="AD" clId="Web-{08BA9A6F-FABB-B207-3DC2-A0C1BD4DFE69}"/>
    <pc:docChg chg="addSld delSld modSld">
      <pc:chgData name="Muhammad Syazwan Bin Rusdi" userId="S::muhdsyazwanrusdi@student.usm.my::217e579d-af56-4fbd-aafe-8664f19c56ea" providerId="AD" clId="Web-{08BA9A6F-FABB-B207-3DC2-A0C1BD4DFE69}" dt="2022-06-16T13:20:42.072" v="117"/>
      <pc:docMkLst>
        <pc:docMk/>
      </pc:docMkLst>
      <pc:sldChg chg="addSp delSp modSp mod setBg">
        <pc:chgData name="Muhammad Syazwan Bin Rusdi" userId="S::muhdsyazwanrusdi@student.usm.my::217e579d-af56-4fbd-aafe-8664f19c56ea" providerId="AD" clId="Web-{08BA9A6F-FABB-B207-3DC2-A0C1BD4DFE69}" dt="2022-06-16T13:20:17.384" v="116" actId="1076"/>
        <pc:sldMkLst>
          <pc:docMk/>
          <pc:sldMk cId="2114906309" sldId="276"/>
        </pc:sldMkLst>
        <pc:spChg chg="mod">
          <ac:chgData name="Muhammad Syazwan Bin Rusdi" userId="S::muhdsyazwanrusdi@student.usm.my::217e579d-af56-4fbd-aafe-8664f19c56ea" providerId="AD" clId="Web-{08BA9A6F-FABB-B207-3DC2-A0C1BD4DFE69}" dt="2022-06-16T13:20:17.384" v="116" actId="1076"/>
          <ac:spMkLst>
            <pc:docMk/>
            <pc:sldMk cId="2114906309" sldId="276"/>
            <ac:spMk id="2" creationId="{70DBCE0E-013E-EAE8-E2EF-79C2D3C04EFA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20:12.993" v="115" actId="1076"/>
          <ac:spMkLst>
            <pc:docMk/>
            <pc:sldMk cId="2114906309" sldId="276"/>
            <ac:spMk id="3" creationId="{5C8B86F7-2BCF-5C3D-C6F4-9AFAF71ECD86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6.321" v="112"/>
          <ac:spMkLst>
            <pc:docMk/>
            <pc:sldMk cId="2114906309" sldId="276"/>
            <ac:spMk id="8" creationId="{907EF6B7-1338-4443-8C46-6A318D952DFD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3.868" v="110"/>
          <ac:spMkLst>
            <pc:docMk/>
            <pc:sldMk cId="2114906309" sldId="276"/>
            <ac:spMk id="9" creationId="{04812C46-200A-4DEB-A05E-3ED6C68C2387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6.321" v="112"/>
          <ac:spMkLst>
            <pc:docMk/>
            <pc:sldMk cId="2114906309" sldId="276"/>
            <ac:spMk id="10" creationId="{DAAE4CDD-124C-4DCF-9584-B6033B545DD5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3.868" v="110"/>
          <ac:spMkLst>
            <pc:docMk/>
            <pc:sldMk cId="2114906309" sldId="276"/>
            <ac:spMk id="11" creationId="{D1EA859B-E555-4109-94F3-6700E046E008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6.321" v="112"/>
          <ac:spMkLst>
            <pc:docMk/>
            <pc:sldMk cId="2114906309" sldId="276"/>
            <ac:spMk id="12" creationId="{081E4A58-353D-44AE-B2FC-2A74E2E400F7}"/>
          </ac:spMkLst>
        </pc:spChg>
        <pc:picChg chg="add del">
          <ac:chgData name="Muhammad Syazwan Bin Rusdi" userId="S::muhdsyazwanrusdi@student.usm.my::217e579d-af56-4fbd-aafe-8664f19c56ea" providerId="AD" clId="Web-{08BA9A6F-FABB-B207-3DC2-A0C1BD4DFE69}" dt="2022-06-16T13:20:03.868" v="110"/>
          <ac:picMkLst>
            <pc:docMk/>
            <pc:sldMk cId="2114906309" sldId="276"/>
            <ac:picMk id="5" creationId="{76D6FE8E-8849-781F-96D6-60BCD0F17D02}"/>
          </ac:picMkLst>
        </pc:picChg>
        <pc:picChg chg="add">
          <ac:chgData name="Muhammad Syazwan Bin Rusdi" userId="S::muhdsyazwanrusdi@student.usm.my::217e579d-af56-4fbd-aafe-8664f19c56ea" providerId="AD" clId="Web-{08BA9A6F-FABB-B207-3DC2-A0C1BD4DFE69}" dt="2022-06-16T13:20:06.321" v="113"/>
          <ac:picMkLst>
            <pc:docMk/>
            <pc:sldMk cId="2114906309" sldId="276"/>
            <ac:picMk id="14" creationId="{2E6BE4F7-63BE-8068-4DE4-13149D8D035B}"/>
          </ac:picMkLst>
        </pc:picChg>
        <pc:cxnChg chg="add">
          <ac:chgData name="Muhammad Syazwan Bin Rusdi" userId="S::muhdsyazwanrusdi@student.usm.my::217e579d-af56-4fbd-aafe-8664f19c56ea" providerId="AD" clId="Web-{08BA9A6F-FABB-B207-3DC2-A0C1BD4DFE69}" dt="2022-06-16T13:20:06.321" v="113"/>
          <ac:cxnSpMkLst>
            <pc:docMk/>
            <pc:sldMk cId="2114906309" sldId="276"/>
            <ac:cxnSpMk id="15" creationId="{A7F400EE-A8A5-48AF-B4D6-291B52C6F0B0}"/>
          </ac:cxnSpMkLst>
        </pc:cxnChg>
      </pc:sldChg>
      <pc:sldChg chg="addSp modSp mod setBg">
        <pc:chgData name="Muhammad Syazwan Bin Rusdi" userId="S::muhdsyazwanrusdi@student.usm.my::217e579d-af56-4fbd-aafe-8664f19c56ea" providerId="AD" clId="Web-{08BA9A6F-FABB-B207-3DC2-A0C1BD4DFE69}" dt="2022-06-16T13:20:42.072" v="117"/>
        <pc:sldMkLst>
          <pc:docMk/>
          <pc:sldMk cId="2033235698" sldId="277"/>
        </pc:sldMkLst>
        <pc:spChg chg="mo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2" creationId="{DDF8BB0E-0BB4-644B-EB6C-C4D62D0CD69F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3" creationId="{55B1193F-70C5-FAF9-4614-79C630A04F19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8" creationId="{09588DA8-065E-4F6F-8EFD-43104AB2E0CF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0" creationId="{C4285719-470E-454C-AF62-8323075F1F5B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2" creationId="{CD9FE4EF-C4D8-49A0-B2FF-81D8DB7D8A24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4" creationId="{4300840D-0A0B-4512-BACA-B439D5B9C57C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6" creationId="{D2B78728-A580-49A7-84F9-6EF6F583ADE0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8" creationId="{38FAA1A1-D861-433F-88FA-1E9D6FD31D11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20" creationId="{8D71EDA1-87BF-4D5D-AB79-F346FD19278A}"/>
          </ac:spMkLst>
        </pc:spChg>
      </pc:sldChg>
      <pc:sldChg chg="addSp modSp">
        <pc:chgData name="Muhammad Syazwan Bin Rusdi" userId="S::muhdsyazwanrusdi@student.usm.my::217e579d-af56-4fbd-aafe-8664f19c56ea" providerId="AD" clId="Web-{08BA9A6F-FABB-B207-3DC2-A0C1BD4DFE69}" dt="2022-06-16T13:11:33.697" v="11" actId="1076"/>
        <pc:sldMkLst>
          <pc:docMk/>
          <pc:sldMk cId="3808404652" sldId="316"/>
        </pc:sldMkLst>
        <pc:spChg chg="mod">
          <ac:chgData name="Muhammad Syazwan Bin Rusdi" userId="S::muhdsyazwanrusdi@student.usm.my::217e579d-af56-4fbd-aafe-8664f19c56ea" providerId="AD" clId="Web-{08BA9A6F-FABB-B207-3DC2-A0C1BD4DFE69}" dt="2022-06-16T13:10:59.118" v="4" actId="20577"/>
          <ac:spMkLst>
            <pc:docMk/>
            <pc:sldMk cId="3808404652" sldId="316"/>
            <ac:spMk id="2" creationId="{E99A6E86-E971-7BC7-69C1-974A51A37E82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1:23.431" v="7" actId="20577"/>
          <ac:spMkLst>
            <pc:docMk/>
            <pc:sldMk cId="3808404652" sldId="316"/>
            <ac:spMk id="3" creationId="{11FE47E3-DEEE-4CA0-F136-BA2ECFA8F36D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1:33.697" v="11" actId="1076"/>
          <ac:picMkLst>
            <pc:docMk/>
            <pc:sldMk cId="3808404652" sldId="316"/>
            <ac:picMk id="4" creationId="{5920027C-691A-5C65-B0D8-E957AC80AFB5}"/>
          </ac:picMkLst>
        </pc:picChg>
      </pc:sldChg>
      <pc:sldChg chg="addSp delSp modSp new">
        <pc:chgData name="Muhammad Syazwan Bin Rusdi" userId="S::muhdsyazwanrusdi@student.usm.my::217e579d-af56-4fbd-aafe-8664f19c56ea" providerId="AD" clId="Web-{08BA9A6F-FABB-B207-3DC2-A0C1BD4DFE69}" dt="2022-06-16T13:12:23.089" v="21" actId="1076"/>
        <pc:sldMkLst>
          <pc:docMk/>
          <pc:sldMk cId="1081330466" sldId="317"/>
        </pc:sldMkLst>
        <pc:spChg chg="del">
          <ac:chgData name="Muhammad Syazwan Bin Rusdi" userId="S::muhdsyazwanrusdi@student.usm.my::217e579d-af56-4fbd-aafe-8664f19c56ea" providerId="AD" clId="Web-{08BA9A6F-FABB-B207-3DC2-A0C1BD4DFE69}" dt="2022-06-16T13:11:58.839" v="17"/>
          <ac:spMkLst>
            <pc:docMk/>
            <pc:sldMk cId="1081330466" sldId="317"/>
            <ac:spMk id="2" creationId="{27E7AA81-9640-4C84-1A15-257C7B4BCD44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2:01.963" v="18" actId="1076"/>
          <ac:spMkLst>
            <pc:docMk/>
            <pc:sldMk cId="1081330466" sldId="317"/>
            <ac:spMk id="3" creationId="{991472FE-1737-B575-5896-53B06BD73888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2:23.089" v="21" actId="1076"/>
          <ac:picMkLst>
            <pc:docMk/>
            <pc:sldMk cId="1081330466" sldId="317"/>
            <ac:picMk id="4" creationId="{D288C6BB-6958-A962-84D2-7D72A1B773AA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3:27.091" v="34" actId="14100"/>
        <pc:sldMkLst>
          <pc:docMk/>
          <pc:sldMk cId="3015259597" sldId="318"/>
        </pc:sldMkLst>
        <pc:spChg chg="mod">
          <ac:chgData name="Muhammad Syazwan Bin Rusdi" userId="S::muhdsyazwanrusdi@student.usm.my::217e579d-af56-4fbd-aafe-8664f19c56ea" providerId="AD" clId="Web-{08BA9A6F-FABB-B207-3DC2-A0C1BD4DFE69}" dt="2022-06-16T13:13:27.091" v="34" actId="14100"/>
          <ac:spMkLst>
            <pc:docMk/>
            <pc:sldMk cId="3015259597" sldId="318"/>
            <ac:spMk id="2" creationId="{2B83A16A-1C53-98FD-9859-0746DEAA16F7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3:15.622" v="30" actId="20577"/>
          <ac:spMkLst>
            <pc:docMk/>
            <pc:sldMk cId="3015259597" sldId="318"/>
            <ac:spMk id="3" creationId="{ADAC241E-36B3-1BD7-10A4-9240C136FABB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3:19.872" v="32" actId="1076"/>
          <ac:picMkLst>
            <pc:docMk/>
            <pc:sldMk cId="3015259597" sldId="318"/>
            <ac:picMk id="4" creationId="{DDD7FEBC-EC5F-1009-2F89-44A3A1779ADA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4:12.108" v="42" actId="1076"/>
        <pc:sldMkLst>
          <pc:docMk/>
          <pc:sldMk cId="2639989008" sldId="319"/>
        </pc:sldMkLst>
        <pc:spChg chg="mod">
          <ac:chgData name="Muhammad Syazwan Bin Rusdi" userId="S::muhdsyazwanrusdi@student.usm.my::217e579d-af56-4fbd-aafe-8664f19c56ea" providerId="AD" clId="Web-{08BA9A6F-FABB-B207-3DC2-A0C1BD4DFE69}" dt="2022-06-16T13:13:43.357" v="37" actId="20577"/>
          <ac:spMkLst>
            <pc:docMk/>
            <pc:sldMk cId="2639989008" sldId="319"/>
            <ac:spMk id="2" creationId="{F2310072-7091-4DEC-9D3F-1F649E1EA8E9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4:05.125" v="40" actId="20577"/>
          <ac:spMkLst>
            <pc:docMk/>
            <pc:sldMk cId="2639989008" sldId="319"/>
            <ac:spMk id="3" creationId="{447C6DD7-7282-7998-D98D-9EF90190137F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4:12.108" v="42" actId="1076"/>
          <ac:picMkLst>
            <pc:docMk/>
            <pc:sldMk cId="2639989008" sldId="319"/>
            <ac:picMk id="4" creationId="{E09DF6DD-E94A-7F42-B3C0-70C7BB74FC58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4:59.062" v="56" actId="1076"/>
        <pc:sldMkLst>
          <pc:docMk/>
          <pc:sldMk cId="842594210" sldId="320"/>
        </pc:sldMkLst>
        <pc:spChg chg="mod">
          <ac:chgData name="Muhammad Syazwan Bin Rusdi" userId="S::muhdsyazwanrusdi@student.usm.my::217e579d-af56-4fbd-aafe-8664f19c56ea" providerId="AD" clId="Web-{08BA9A6F-FABB-B207-3DC2-A0C1BD4DFE69}" dt="2022-06-16T13:14:32.812" v="47" actId="20577"/>
          <ac:spMkLst>
            <pc:docMk/>
            <pc:sldMk cId="842594210" sldId="320"/>
            <ac:spMk id="2" creationId="{A81975CE-4A7C-6AB1-2445-9419DE184741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4:48.156" v="50" actId="20577"/>
          <ac:spMkLst>
            <pc:docMk/>
            <pc:sldMk cId="842594210" sldId="320"/>
            <ac:spMk id="3" creationId="{ADB1B8B8-2DE2-C3E9-1A76-C7FC6932875B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4:59.062" v="56" actId="1076"/>
          <ac:picMkLst>
            <pc:docMk/>
            <pc:sldMk cId="842594210" sldId="320"/>
            <ac:picMk id="4" creationId="{7E2FDC5A-74EE-0408-941C-87850D3F60FA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5:46.392" v="66" actId="1076"/>
        <pc:sldMkLst>
          <pc:docMk/>
          <pc:sldMk cId="4042381378" sldId="321"/>
        </pc:sldMkLst>
        <pc:spChg chg="mod">
          <ac:chgData name="Muhammad Syazwan Bin Rusdi" userId="S::muhdsyazwanrusdi@student.usm.my::217e579d-af56-4fbd-aafe-8664f19c56ea" providerId="AD" clId="Web-{08BA9A6F-FABB-B207-3DC2-A0C1BD4DFE69}" dt="2022-06-16T13:15:19.250" v="60" actId="20577"/>
          <ac:spMkLst>
            <pc:docMk/>
            <pc:sldMk cId="4042381378" sldId="321"/>
            <ac:spMk id="2" creationId="{C78D6B68-9BB3-4269-04D3-8FD800ADD451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5:32.751" v="63" actId="20577"/>
          <ac:spMkLst>
            <pc:docMk/>
            <pc:sldMk cId="4042381378" sldId="321"/>
            <ac:spMk id="3" creationId="{48FFE0AA-1652-4073-BFE8-9C2D190E92A8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5:46.392" v="66" actId="1076"/>
          <ac:picMkLst>
            <pc:docMk/>
            <pc:sldMk cId="4042381378" sldId="321"/>
            <ac:picMk id="4" creationId="{D283E992-A0F0-0BB6-043C-BEF0C47A5EE5}"/>
          </ac:picMkLst>
        </pc:picChg>
      </pc:sldChg>
      <pc:sldChg chg="new del">
        <pc:chgData name="Muhammad Syazwan Bin Rusdi" userId="S::muhdsyazwanrusdi@student.usm.my::217e579d-af56-4fbd-aafe-8664f19c56ea" providerId="AD" clId="Web-{08BA9A6F-FABB-B207-3DC2-A0C1BD4DFE69}" dt="2022-06-16T13:19:30.945" v="108"/>
        <pc:sldMkLst>
          <pc:docMk/>
          <pc:sldMk cId="625840551" sldId="322"/>
        </pc:sldMkLst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6:45.425" v="78" actId="1076"/>
        <pc:sldMkLst>
          <pc:docMk/>
          <pc:sldMk cId="3019678306" sldId="323"/>
        </pc:sldMkLst>
        <pc:spChg chg="mod">
          <ac:chgData name="Muhammad Syazwan Bin Rusdi" userId="S::muhdsyazwanrusdi@student.usm.my::217e579d-af56-4fbd-aafe-8664f19c56ea" providerId="AD" clId="Web-{08BA9A6F-FABB-B207-3DC2-A0C1BD4DFE69}" dt="2022-06-16T13:16:07.096" v="70" actId="20577"/>
          <ac:spMkLst>
            <pc:docMk/>
            <pc:sldMk cId="3019678306" sldId="323"/>
            <ac:spMk id="2" creationId="{E4DF2B8C-CE44-E7FC-4A89-4592AAC49167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6:32.424" v="74" actId="14100"/>
          <ac:spMkLst>
            <pc:docMk/>
            <pc:sldMk cId="3019678306" sldId="323"/>
            <ac:spMk id="3" creationId="{31CE73F8-D09C-1F4E-CADF-3DF81AB7D551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6:45.425" v="78" actId="1076"/>
          <ac:picMkLst>
            <pc:docMk/>
            <pc:sldMk cId="3019678306" sldId="323"/>
            <ac:picMk id="4" creationId="{A8CD4356-FAB0-5DBD-AE43-DC6321D56216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7:27.660" v="87" actId="1076"/>
        <pc:sldMkLst>
          <pc:docMk/>
          <pc:sldMk cId="3158880261" sldId="324"/>
        </pc:sldMkLst>
        <pc:spChg chg="mod">
          <ac:chgData name="Muhammad Syazwan Bin Rusdi" userId="S::muhdsyazwanrusdi@student.usm.my::217e579d-af56-4fbd-aafe-8664f19c56ea" providerId="AD" clId="Web-{08BA9A6F-FABB-B207-3DC2-A0C1BD4DFE69}" dt="2022-06-16T13:17:03.379" v="82" actId="20577"/>
          <ac:spMkLst>
            <pc:docMk/>
            <pc:sldMk cId="3158880261" sldId="324"/>
            <ac:spMk id="2" creationId="{47866EC3-055F-1202-CAFA-DD8BB75D798A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7:17.285" v="85" actId="20577"/>
          <ac:spMkLst>
            <pc:docMk/>
            <pc:sldMk cId="3158880261" sldId="324"/>
            <ac:spMk id="3" creationId="{17C6CC85-CAF9-7BD9-6EA9-E22FC57557F1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7:27.660" v="87" actId="1076"/>
          <ac:picMkLst>
            <pc:docMk/>
            <pc:sldMk cId="3158880261" sldId="324"/>
            <ac:picMk id="4" creationId="{0F11B00A-A472-2D83-033B-7CBC5ED3EF34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9:27.867" v="107" actId="20577"/>
        <pc:sldMkLst>
          <pc:docMk/>
          <pc:sldMk cId="1452017471" sldId="325"/>
        </pc:sldMkLst>
        <pc:spChg chg="mod">
          <ac:chgData name="Muhammad Syazwan Bin Rusdi" userId="S::muhdsyazwanrusdi@student.usm.my::217e579d-af56-4fbd-aafe-8664f19c56ea" providerId="AD" clId="Web-{08BA9A6F-FABB-B207-3DC2-A0C1BD4DFE69}" dt="2022-06-16T13:18:07.146" v="92" actId="20577"/>
          <ac:spMkLst>
            <pc:docMk/>
            <pc:sldMk cId="1452017471" sldId="325"/>
            <ac:spMk id="2" creationId="{8FB3C2C1-E641-9506-936F-A7FBFBEE50BA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8:15.052" v="96" actId="20577"/>
          <ac:spMkLst>
            <pc:docMk/>
            <pc:sldMk cId="1452017471" sldId="325"/>
            <ac:spMk id="3" creationId="{B1621150-DD35-2395-7FD5-08B430EBEE0B}"/>
          </ac:spMkLst>
        </pc:spChg>
        <pc:spChg chg="add mod">
          <ac:chgData name="Muhammad Syazwan Bin Rusdi" userId="S::muhdsyazwanrusdi@student.usm.my::217e579d-af56-4fbd-aafe-8664f19c56ea" providerId="AD" clId="Web-{08BA9A6F-FABB-B207-3DC2-A0C1BD4DFE69}" dt="2022-06-16T13:18:55.038" v="100" actId="20577"/>
          <ac:spMkLst>
            <pc:docMk/>
            <pc:sldMk cId="1452017471" sldId="325"/>
            <ac:spMk id="5" creationId="{86A88AB6-B78F-BC7C-D267-82944ED15DFA}"/>
          </ac:spMkLst>
        </pc:spChg>
        <pc:spChg chg="add mod">
          <ac:chgData name="Muhammad Syazwan Bin Rusdi" userId="S::muhdsyazwanrusdi@student.usm.my::217e579d-af56-4fbd-aafe-8664f19c56ea" providerId="AD" clId="Web-{08BA9A6F-FABB-B207-3DC2-A0C1BD4DFE69}" dt="2022-06-16T13:19:27.867" v="107" actId="20577"/>
          <ac:spMkLst>
            <pc:docMk/>
            <pc:sldMk cId="1452017471" sldId="325"/>
            <ac:spMk id="7" creationId="{A681F6BB-FE09-1EBD-653C-2C6CA8422BD4}"/>
          </ac:spMkLst>
        </pc:spChg>
      </pc:sldChg>
    </pc:docChg>
  </pc:docChgLst>
  <pc:docChgLst>
    <pc:chgData name="Guest User" userId="S::urn:spo:anon#f9180c390a27c69c9b7af54737f98d34773fb418b805cb9913db1808004eae3a::" providerId="AD" clId="Web-{456B2803-F004-E46B-3A84-FCCB0D38C195}"/>
    <pc:docChg chg="modSld">
      <pc:chgData name="Guest User" userId="S::urn:spo:anon#f9180c390a27c69c9b7af54737f98d34773fb418b805cb9913db1808004eae3a::" providerId="AD" clId="Web-{456B2803-F004-E46B-3A84-FCCB0D38C195}" dt="2022-06-28T03:17:32.551" v="1" actId="1076"/>
      <pc:docMkLst>
        <pc:docMk/>
      </pc:docMkLst>
      <pc:sldChg chg="modSp">
        <pc:chgData name="Guest User" userId="S::urn:spo:anon#f9180c390a27c69c9b7af54737f98d34773fb418b805cb9913db1808004eae3a::" providerId="AD" clId="Web-{456B2803-F004-E46B-3A84-FCCB0D38C195}" dt="2022-06-28T03:16:15.908" v="0" actId="1076"/>
        <pc:sldMkLst>
          <pc:docMk/>
          <pc:sldMk cId="1586507276" sldId="351"/>
        </pc:sldMkLst>
        <pc:picChg chg="mod">
          <ac:chgData name="Guest User" userId="S::urn:spo:anon#f9180c390a27c69c9b7af54737f98d34773fb418b805cb9913db1808004eae3a::" providerId="AD" clId="Web-{456B2803-F004-E46B-3A84-FCCB0D38C195}" dt="2022-06-28T03:16:15.908" v="0" actId="1076"/>
          <ac:picMkLst>
            <pc:docMk/>
            <pc:sldMk cId="1586507276" sldId="351"/>
            <ac:picMk id="18" creationId="{C7E6D910-2BFD-20B3-A2BE-40207D092343}"/>
          </ac:picMkLst>
        </pc:picChg>
      </pc:sldChg>
      <pc:sldChg chg="modSp">
        <pc:chgData name="Guest User" userId="S::urn:spo:anon#f9180c390a27c69c9b7af54737f98d34773fb418b805cb9913db1808004eae3a::" providerId="AD" clId="Web-{456B2803-F004-E46B-3A84-FCCB0D38C195}" dt="2022-06-28T03:17:32.551" v="1" actId="1076"/>
        <pc:sldMkLst>
          <pc:docMk/>
          <pc:sldMk cId="1158166394" sldId="355"/>
        </pc:sldMkLst>
        <pc:graphicFrameChg chg="mod">
          <ac:chgData name="Guest User" userId="S::urn:spo:anon#f9180c390a27c69c9b7af54737f98d34773fb418b805cb9913db1808004eae3a::" providerId="AD" clId="Web-{456B2803-F004-E46B-3A84-FCCB0D38C195}" dt="2022-06-28T03:17:32.551" v="1" actId="1076"/>
          <ac:graphicFrameMkLst>
            <pc:docMk/>
            <pc:sldMk cId="1158166394" sldId="355"/>
            <ac:graphicFrameMk id="5" creationId="{817F32A0-ED74-EBE9-8F2E-862EA1E7E945}"/>
          </ac:graphicFrameMkLst>
        </pc:graphicFrameChg>
      </pc:sldChg>
    </pc:docChg>
  </pc:docChgLst>
  <pc:docChgLst>
    <pc:chgData name="Muhammad Syazwan Bin Rusdi" userId="S::muhdsyazwanrusdi@student.usm.my::217e579d-af56-4fbd-aafe-8664f19c56ea" providerId="AD" clId="Web-{43A5C9B9-5EE0-1CDF-5997-DCB847053189}"/>
    <pc:docChg chg="addSld delSld modSld sldOrd">
      <pc:chgData name="Muhammad Syazwan Bin Rusdi" userId="S::muhdsyazwanrusdi@student.usm.my::217e579d-af56-4fbd-aafe-8664f19c56ea" providerId="AD" clId="Web-{43A5C9B9-5EE0-1CDF-5997-DCB847053189}" dt="2022-06-15T13:13:56.327" v="680" actId="14100"/>
      <pc:docMkLst>
        <pc:docMk/>
      </pc:docMkLst>
      <pc:sldChg chg="addSp delSp modSp new del">
        <pc:chgData name="Muhammad Syazwan Bin Rusdi" userId="S::muhdsyazwanrusdi@student.usm.my::217e579d-af56-4fbd-aafe-8664f19c56ea" providerId="AD" clId="Web-{43A5C9B9-5EE0-1CDF-5997-DCB847053189}" dt="2022-06-15T12:10:30.257" v="11"/>
        <pc:sldMkLst>
          <pc:docMk/>
          <pc:sldMk cId="2432314285" sldId="280"/>
        </pc:sldMkLst>
        <pc:spChg chg="mod">
          <ac:chgData name="Muhammad Syazwan Bin Rusdi" userId="S::muhdsyazwanrusdi@student.usm.my::217e579d-af56-4fbd-aafe-8664f19c56ea" providerId="AD" clId="Web-{43A5C9B9-5EE0-1CDF-5997-DCB847053189}" dt="2022-06-15T12:10:07.225" v="7" actId="20577"/>
          <ac:spMkLst>
            <pc:docMk/>
            <pc:sldMk cId="2432314285" sldId="280"/>
            <ac:spMk id="2" creationId="{9E14EC2F-C8B2-CA1F-8D3F-4894C0068BB1}"/>
          </ac:spMkLst>
        </pc:spChg>
        <pc:spChg chg="del">
          <ac:chgData name="Muhammad Syazwan Bin Rusdi" userId="S::muhdsyazwanrusdi@student.usm.my::217e579d-af56-4fbd-aafe-8664f19c56ea" providerId="AD" clId="Web-{43A5C9B9-5EE0-1CDF-5997-DCB847053189}" dt="2022-06-15T12:10:21.647" v="8"/>
          <ac:spMkLst>
            <pc:docMk/>
            <pc:sldMk cId="2432314285" sldId="280"/>
            <ac:spMk id="3" creationId="{C25AB3C7-BD65-74BC-68B6-05A7F736348E}"/>
          </ac:spMkLst>
        </pc:spChg>
        <pc:spChg chg="add mod">
          <ac:chgData name="Muhammad Syazwan Bin Rusdi" userId="S::muhdsyazwanrusdi@student.usm.my::217e579d-af56-4fbd-aafe-8664f19c56ea" providerId="AD" clId="Web-{43A5C9B9-5EE0-1CDF-5997-DCB847053189}" dt="2022-06-15T12:10:25.491" v="10"/>
          <ac:spMkLst>
            <pc:docMk/>
            <pc:sldMk cId="2432314285" sldId="280"/>
            <ac:spMk id="6" creationId="{029DCFFE-BEC5-036C-4011-BF50D4B5BF18}"/>
          </ac:spMkLst>
        </pc:spChg>
        <pc:picChg chg="add del mod ord">
          <ac:chgData name="Muhammad Syazwan Bin Rusdi" userId="S::muhdsyazwanrusdi@student.usm.my::217e579d-af56-4fbd-aafe-8664f19c56ea" providerId="AD" clId="Web-{43A5C9B9-5EE0-1CDF-5997-DCB847053189}" dt="2022-06-15T12:10:25.491" v="10"/>
          <ac:picMkLst>
            <pc:docMk/>
            <pc:sldMk cId="2432314285" sldId="280"/>
            <ac:picMk id="4" creationId="{9D589EB7-E2EB-E362-7F4E-97DB93E661FB}"/>
          </ac:picMkLst>
        </pc:picChg>
      </pc:sldChg>
      <pc:sldChg chg="new">
        <pc:chgData name="Muhammad Syazwan Bin Rusdi" userId="S::muhdsyazwanrusdi@student.usm.my::217e579d-af56-4fbd-aafe-8664f19c56ea" providerId="AD" clId="Web-{43A5C9B9-5EE0-1CDF-5997-DCB847053189}" dt="2022-06-15T12:10:03.053" v="5"/>
        <pc:sldMkLst>
          <pc:docMk/>
          <pc:sldMk cId="2085177539" sldId="281"/>
        </pc:sldMkLst>
      </pc:sldChg>
      <pc:sldChg chg="new del">
        <pc:chgData name="Muhammad Syazwan Bin Rusdi" userId="S::muhdsyazwanrusdi@student.usm.my::217e579d-af56-4fbd-aafe-8664f19c56ea" providerId="AD" clId="Web-{43A5C9B9-5EE0-1CDF-5997-DCB847053189}" dt="2022-06-15T12:10:42.382" v="14"/>
        <pc:sldMkLst>
          <pc:docMk/>
          <pc:sldMk cId="2728531047" sldId="282"/>
        </pc:sldMkLst>
      </pc:sldChg>
      <pc:sldChg chg="modSp new">
        <pc:chgData name="Muhammad Syazwan Bin Rusdi" userId="S::muhdsyazwanrusdi@student.usm.my::217e579d-af56-4fbd-aafe-8664f19c56ea" providerId="AD" clId="Web-{43A5C9B9-5EE0-1CDF-5997-DCB847053189}" dt="2022-06-15T12:11:12.289" v="21" actId="20577"/>
        <pc:sldMkLst>
          <pc:docMk/>
          <pc:sldMk cId="2886442818" sldId="282"/>
        </pc:sldMkLst>
        <pc:spChg chg="mod">
          <ac:chgData name="Muhammad Syazwan Bin Rusdi" userId="S::muhdsyazwanrusdi@student.usm.my::217e579d-af56-4fbd-aafe-8664f19c56ea" providerId="AD" clId="Web-{43A5C9B9-5EE0-1CDF-5997-DCB847053189}" dt="2022-06-15T12:11:06.352" v="19" actId="20577"/>
          <ac:spMkLst>
            <pc:docMk/>
            <pc:sldMk cId="2886442818" sldId="282"/>
            <ac:spMk id="2" creationId="{4EED7F14-4046-81B3-D594-1EECDE4734C6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1:12.289" v="21" actId="20577"/>
          <ac:spMkLst>
            <pc:docMk/>
            <pc:sldMk cId="2886442818" sldId="282"/>
            <ac:spMk id="3" creationId="{47DB6759-765C-D49E-4AE9-8B6A6996A0C0}"/>
          </ac:spMkLst>
        </pc:spChg>
      </pc:sldChg>
      <pc:sldChg chg="addSp modSp new">
        <pc:chgData name="Muhammad Syazwan Bin Rusdi" userId="S::muhdsyazwanrusdi@student.usm.my::217e579d-af56-4fbd-aafe-8664f19c56ea" providerId="AD" clId="Web-{43A5C9B9-5EE0-1CDF-5997-DCB847053189}" dt="2022-06-15T12:13:21.887" v="64" actId="1076"/>
        <pc:sldMkLst>
          <pc:docMk/>
          <pc:sldMk cId="2726868873" sldId="283"/>
        </pc:sldMkLst>
        <pc:spChg chg="mod">
          <ac:chgData name="Muhammad Syazwan Bin Rusdi" userId="S::muhdsyazwanrusdi@student.usm.my::217e579d-af56-4fbd-aafe-8664f19c56ea" providerId="AD" clId="Web-{43A5C9B9-5EE0-1CDF-5997-DCB847053189}" dt="2022-06-15T12:12:50.746" v="52" actId="1076"/>
          <ac:spMkLst>
            <pc:docMk/>
            <pc:sldMk cId="2726868873" sldId="283"/>
            <ac:spMk id="2" creationId="{B9D869C5-6D47-89D9-689A-8B6A5631FA90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3:08.215" v="60" actId="20577"/>
          <ac:spMkLst>
            <pc:docMk/>
            <pc:sldMk cId="2726868873" sldId="283"/>
            <ac:spMk id="3" creationId="{23DA2C7A-E441-291A-D1AC-B0810D6749C1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13:00.715" v="55" actId="1076"/>
          <ac:picMkLst>
            <pc:docMk/>
            <pc:sldMk cId="2726868873" sldId="283"/>
            <ac:picMk id="4" creationId="{CA97E36B-F7E4-2625-507D-3D41F98F6F78}"/>
          </ac:picMkLst>
        </pc:picChg>
        <pc:picChg chg="add mod">
          <ac:chgData name="Muhammad Syazwan Bin Rusdi" userId="S::muhdsyazwanrusdi@student.usm.my::217e579d-af56-4fbd-aafe-8664f19c56ea" providerId="AD" clId="Web-{43A5C9B9-5EE0-1CDF-5997-DCB847053189}" dt="2022-06-15T12:13:21.887" v="64" actId="1076"/>
          <ac:picMkLst>
            <pc:docMk/>
            <pc:sldMk cId="2726868873" sldId="283"/>
            <ac:picMk id="5" creationId="{FB9B59BD-1108-7F1A-3B55-4E5A4DDEFF06}"/>
          </ac:picMkLst>
        </pc:picChg>
      </pc:sldChg>
      <pc:sldChg chg="new del">
        <pc:chgData name="Muhammad Syazwan Bin Rusdi" userId="S::muhdsyazwanrusdi@student.usm.my::217e579d-af56-4fbd-aafe-8664f19c56ea" providerId="AD" clId="Web-{43A5C9B9-5EE0-1CDF-5997-DCB847053189}" dt="2022-06-15T12:10:40.898" v="13"/>
        <pc:sldMkLst>
          <pc:docMk/>
          <pc:sldMk cId="3661468336" sldId="283"/>
        </pc:sldMkLst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2:14:51.406" v="85" actId="1076"/>
        <pc:sldMkLst>
          <pc:docMk/>
          <pc:sldMk cId="239235875" sldId="284"/>
        </pc:sldMkLst>
        <pc:spChg chg="del">
          <ac:chgData name="Muhammad Syazwan Bin Rusdi" userId="S::muhdsyazwanrusdi@student.usm.my::217e579d-af56-4fbd-aafe-8664f19c56ea" providerId="AD" clId="Web-{43A5C9B9-5EE0-1CDF-5997-DCB847053189}" dt="2022-06-15T12:13:37.778" v="66"/>
          <ac:spMkLst>
            <pc:docMk/>
            <pc:sldMk cId="239235875" sldId="284"/>
            <ac:spMk id="2" creationId="{5376A1E3-198D-A497-7674-03B1E02729FE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4:34.749" v="79" actId="20577"/>
          <ac:spMkLst>
            <pc:docMk/>
            <pc:sldMk cId="239235875" sldId="284"/>
            <ac:spMk id="3" creationId="{63178FFF-65D5-31B2-8EE3-F354E09AC409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14:39.702" v="83" actId="1076"/>
          <ac:picMkLst>
            <pc:docMk/>
            <pc:sldMk cId="239235875" sldId="284"/>
            <ac:picMk id="4" creationId="{51B31902-9598-F702-0907-8352E9B90F3A}"/>
          </ac:picMkLst>
        </pc:picChg>
        <pc:picChg chg="add mod">
          <ac:chgData name="Muhammad Syazwan Bin Rusdi" userId="S::muhdsyazwanrusdi@student.usm.my::217e579d-af56-4fbd-aafe-8664f19c56ea" providerId="AD" clId="Web-{43A5C9B9-5EE0-1CDF-5997-DCB847053189}" dt="2022-06-15T12:14:51.406" v="85" actId="1076"/>
          <ac:picMkLst>
            <pc:docMk/>
            <pc:sldMk cId="239235875" sldId="284"/>
            <ac:picMk id="5" creationId="{73A4CCA0-E660-33B8-47B0-5D3638E63468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2:15:43.892" v="100" actId="1076"/>
        <pc:sldMkLst>
          <pc:docMk/>
          <pc:sldMk cId="2766164947" sldId="285"/>
        </pc:sldMkLst>
        <pc:spChg chg="del">
          <ac:chgData name="Muhammad Syazwan Bin Rusdi" userId="S::muhdsyazwanrusdi@student.usm.my::217e579d-af56-4fbd-aafe-8664f19c56ea" providerId="AD" clId="Web-{43A5C9B9-5EE0-1CDF-5997-DCB847053189}" dt="2022-06-15T12:15:18.578" v="89"/>
          <ac:spMkLst>
            <pc:docMk/>
            <pc:sldMk cId="2766164947" sldId="285"/>
            <ac:spMk id="2" creationId="{F55522AA-F4DF-2AB1-3620-D45C2020FCAC}"/>
          </ac:spMkLst>
        </pc:spChg>
        <pc:spChg chg="add del mod">
          <ac:chgData name="Muhammad Syazwan Bin Rusdi" userId="S::muhdsyazwanrusdi@student.usm.my::217e579d-af56-4fbd-aafe-8664f19c56ea" providerId="AD" clId="Web-{43A5C9B9-5EE0-1CDF-5997-DCB847053189}" dt="2022-06-15T12:15:39.095" v="96" actId="20577"/>
          <ac:spMkLst>
            <pc:docMk/>
            <pc:sldMk cId="2766164947" sldId="285"/>
            <ac:spMk id="3" creationId="{0F628DB9-3252-1E12-5E2C-0D0A7B09059F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15:43.892" v="100" actId="1076"/>
          <ac:picMkLst>
            <pc:docMk/>
            <pc:sldMk cId="2766164947" sldId="285"/>
            <ac:picMk id="4" creationId="{BC461360-F35A-AF32-DBD4-039F6A21B51C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3:13:56.327" v="680" actId="14100"/>
        <pc:sldMkLst>
          <pc:docMk/>
          <pc:sldMk cId="4047679202" sldId="286"/>
        </pc:sldMkLst>
        <pc:spChg chg="del">
          <ac:chgData name="Muhammad Syazwan Bin Rusdi" userId="S::muhdsyazwanrusdi@student.usm.my::217e579d-af56-4fbd-aafe-8664f19c56ea" providerId="AD" clId="Web-{43A5C9B9-5EE0-1CDF-5997-DCB847053189}" dt="2022-06-15T12:15:59.017" v="102"/>
          <ac:spMkLst>
            <pc:docMk/>
            <pc:sldMk cId="4047679202" sldId="286"/>
            <ac:spMk id="2" creationId="{F2B5B3D8-AF62-EF4E-FF3D-B622D9F8474D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6:19.221" v="109" actId="20577"/>
          <ac:spMkLst>
            <pc:docMk/>
            <pc:sldMk cId="4047679202" sldId="286"/>
            <ac:spMk id="3" creationId="{E9A44B69-95F3-5AE7-6840-5D349FB480F1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3:13:56.327" v="680" actId="14100"/>
          <ac:picMkLst>
            <pc:docMk/>
            <pc:sldMk cId="4047679202" sldId="286"/>
            <ac:picMk id="2" creationId="{F5F4B3D7-752B-CB93-E758-28F76ED712E1}"/>
          </ac:picMkLst>
        </pc:picChg>
        <pc:picChg chg="add mod">
          <ac:chgData name="Muhammad Syazwan Bin Rusdi" userId="S::muhdsyazwanrusdi@student.usm.my::217e579d-af56-4fbd-aafe-8664f19c56ea" providerId="AD" clId="Web-{43A5C9B9-5EE0-1CDF-5997-DCB847053189}" dt="2022-06-15T13:13:12.685" v="678" actId="1076"/>
          <ac:picMkLst>
            <pc:docMk/>
            <pc:sldMk cId="4047679202" sldId="286"/>
            <ac:picMk id="4" creationId="{88B5A41E-3DC4-9CD4-6461-5E679F75BE1F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2:17:07.348" v="127" actId="14100"/>
        <pc:sldMkLst>
          <pc:docMk/>
          <pc:sldMk cId="3417450021" sldId="287"/>
        </pc:sldMkLst>
        <pc:spChg chg="del">
          <ac:chgData name="Muhammad Syazwan Bin Rusdi" userId="S::muhdsyazwanrusdi@student.usm.my::217e579d-af56-4fbd-aafe-8664f19c56ea" providerId="AD" clId="Web-{43A5C9B9-5EE0-1CDF-5997-DCB847053189}" dt="2022-06-15T12:16:32.300" v="114"/>
          <ac:spMkLst>
            <pc:docMk/>
            <pc:sldMk cId="3417450021" sldId="287"/>
            <ac:spMk id="2" creationId="{41FE0939-FAC7-A412-5412-92ADF7C164FF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7:03.379" v="124" actId="20577"/>
          <ac:spMkLst>
            <pc:docMk/>
            <pc:sldMk cId="3417450021" sldId="287"/>
            <ac:spMk id="3" creationId="{A43AAB13-5644-86D3-683D-FB47043F25AC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17:07.348" v="127" actId="14100"/>
          <ac:picMkLst>
            <pc:docMk/>
            <pc:sldMk cId="3417450021" sldId="287"/>
            <ac:picMk id="4" creationId="{7A5BD4F5-E31F-9034-5637-881CFBE5F2F3}"/>
          </ac:picMkLst>
        </pc:picChg>
      </pc:sldChg>
      <pc:sldChg chg="modSp add ord replId">
        <pc:chgData name="Muhammad Syazwan Bin Rusdi" userId="S::muhdsyazwanrusdi@student.usm.my::217e579d-af56-4fbd-aafe-8664f19c56ea" providerId="AD" clId="Web-{43A5C9B9-5EE0-1CDF-5997-DCB847053189}" dt="2022-06-15T12:35:33.669" v="133" actId="20577"/>
        <pc:sldMkLst>
          <pc:docMk/>
          <pc:sldMk cId="542629517" sldId="288"/>
        </pc:sldMkLst>
        <pc:spChg chg="mod">
          <ac:chgData name="Muhammad Syazwan Bin Rusdi" userId="S::muhdsyazwanrusdi@student.usm.my::217e579d-af56-4fbd-aafe-8664f19c56ea" providerId="AD" clId="Web-{43A5C9B9-5EE0-1CDF-5997-DCB847053189}" dt="2022-06-15T12:35:33.669" v="133" actId="20577"/>
          <ac:spMkLst>
            <pc:docMk/>
            <pc:sldMk cId="542629517" sldId="288"/>
            <ac:spMk id="2" creationId="{4EED7F14-4046-81B3-D594-1EECDE4734C6}"/>
          </ac:spMkLst>
        </pc:spChg>
      </pc:sldChg>
      <pc:sldChg chg="addSp modSp new mod setBg">
        <pc:chgData name="Muhammad Syazwan Bin Rusdi" userId="S::muhdsyazwanrusdi@student.usm.my::217e579d-af56-4fbd-aafe-8664f19c56ea" providerId="AD" clId="Web-{43A5C9B9-5EE0-1CDF-5997-DCB847053189}" dt="2022-06-15T12:59:57.816" v="313" actId="14100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43A5C9B9-5EE0-1CDF-5997-DCB847053189}" dt="2022-06-15T12:59:51.691" v="312"/>
          <ac:spMkLst>
            <pc:docMk/>
            <pc:sldMk cId="2143028004" sldId="289"/>
            <ac:spMk id="2" creationId="{BE8CB35E-12D0-6814-72D2-E505A3EF7830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59:57.816" v="313" actId="14100"/>
          <ac:spMkLst>
            <pc:docMk/>
            <pc:sldMk cId="2143028004" sldId="289"/>
            <ac:spMk id="3" creationId="{E8D7A0A0-EA38-EA5B-A40E-1E570746D9BA}"/>
          </ac:spMkLst>
        </pc:spChg>
        <pc:spChg chg="add">
          <ac:chgData name="Muhammad Syazwan Bin Rusdi" userId="S::muhdsyazwanrusdi@student.usm.my::217e579d-af56-4fbd-aafe-8664f19c56ea" providerId="AD" clId="Web-{43A5C9B9-5EE0-1CDF-5997-DCB847053189}" dt="2022-06-15T12:59:51.691" v="312"/>
          <ac:spMkLst>
            <pc:docMk/>
            <pc:sldMk cId="2143028004" sldId="289"/>
            <ac:spMk id="9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43A5C9B9-5EE0-1CDF-5997-DCB847053189}" dt="2022-06-15T12:59:51.691" v="312"/>
          <ac:spMkLst>
            <pc:docMk/>
            <pc:sldMk cId="2143028004" sldId="289"/>
            <ac:spMk id="11" creationId="{72F84B47-E267-4194-8194-831DB7B5547F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59:51.691" v="312"/>
          <ac:picMkLst>
            <pc:docMk/>
            <pc:sldMk cId="2143028004" sldId="289"/>
            <ac:picMk id="4" creationId="{2D56C3AC-71EF-FE0F-8CEB-694EEEB2545B}"/>
          </ac:picMkLst>
        </pc:picChg>
      </pc:sldChg>
      <pc:sldChg chg="addSp delSp modSp new mod setBg">
        <pc:chgData name="Muhammad Syazwan Bin Rusdi" userId="S::muhdsyazwanrusdi@student.usm.my::217e579d-af56-4fbd-aafe-8664f19c56ea" providerId="AD" clId="Web-{43A5C9B9-5EE0-1CDF-5997-DCB847053189}" dt="2022-06-15T13:08:27.287" v="568" actId="14100"/>
        <pc:sldMkLst>
          <pc:docMk/>
          <pc:sldMk cId="4173464679" sldId="290"/>
        </pc:sldMkLst>
        <pc:spChg chg="del">
          <ac:chgData name="Muhammad Syazwan Bin Rusdi" userId="S::muhdsyazwanrusdi@student.usm.my::217e579d-af56-4fbd-aafe-8664f19c56ea" providerId="AD" clId="Web-{43A5C9B9-5EE0-1CDF-5997-DCB847053189}" dt="2022-06-15T13:00:25.785" v="315"/>
          <ac:spMkLst>
            <pc:docMk/>
            <pc:sldMk cId="4173464679" sldId="290"/>
            <ac:spMk id="2" creationId="{FA9AE4FD-712A-CC83-1B51-83604E05BE06}"/>
          </ac:spMkLst>
        </pc:spChg>
        <pc:spChg chg="mod ord">
          <ac:chgData name="Muhammad Syazwan Bin Rusdi" userId="S::muhdsyazwanrusdi@student.usm.my::217e579d-af56-4fbd-aafe-8664f19c56ea" providerId="AD" clId="Web-{43A5C9B9-5EE0-1CDF-5997-DCB847053189}" dt="2022-06-15T13:08:23.584" v="566" actId="14100"/>
          <ac:spMkLst>
            <pc:docMk/>
            <pc:sldMk cId="4173464679" sldId="290"/>
            <ac:spMk id="3" creationId="{D3AF610A-0C89-B5CD-3B9E-3B771A4545F7}"/>
          </ac:spMkLst>
        </pc:spChg>
        <pc:spChg chg="add">
          <ac:chgData name="Muhammad Syazwan Bin Rusdi" userId="S::muhdsyazwanrusdi@student.usm.my::217e579d-af56-4fbd-aafe-8664f19c56ea" providerId="AD" clId="Web-{43A5C9B9-5EE0-1CDF-5997-DCB847053189}" dt="2022-06-15T13:08:08.505" v="561"/>
          <ac:spMkLst>
            <pc:docMk/>
            <pc:sldMk cId="4173464679" sldId="290"/>
            <ac:spMk id="6" creationId="{2B566528-1B12-4246-9431-5C2D7D081168}"/>
          </ac:spMkLst>
        </pc:spChg>
        <pc:spChg chg="add del">
          <ac:chgData name="Muhammad Syazwan Bin Rusdi" userId="S::muhdsyazwanrusdi@student.usm.my::217e579d-af56-4fbd-aafe-8664f19c56ea" providerId="AD" clId="Web-{43A5C9B9-5EE0-1CDF-5997-DCB847053189}" dt="2022-06-15T13:07:55.630" v="554"/>
          <ac:spMkLst>
            <pc:docMk/>
            <pc:sldMk cId="4173464679" sldId="290"/>
            <ac:spMk id="9" creationId="{2B566528-1B12-4246-9431-5C2D7D081168}"/>
          </ac:spMkLst>
        </pc:spChg>
        <pc:spChg chg="add del">
          <ac:chgData name="Muhammad Syazwan Bin Rusdi" userId="S::muhdsyazwanrusdi@student.usm.my::217e579d-af56-4fbd-aafe-8664f19c56ea" providerId="AD" clId="Web-{43A5C9B9-5EE0-1CDF-5997-DCB847053189}" dt="2022-06-15T13:07:58.161" v="556"/>
          <ac:spMkLst>
            <pc:docMk/>
            <pc:sldMk cId="4173464679" sldId="290"/>
            <ac:spMk id="19" creationId="{2B97F24A-32CE-4C1C-A50D-3016B394DCFB}"/>
          </ac:spMkLst>
        </pc:spChg>
        <pc:spChg chg="add del">
          <ac:chgData name="Muhammad Syazwan Bin Rusdi" userId="S::muhdsyazwanrusdi@student.usm.my::217e579d-af56-4fbd-aafe-8664f19c56ea" providerId="AD" clId="Web-{43A5C9B9-5EE0-1CDF-5997-DCB847053189}" dt="2022-06-15T13:07:58.161" v="556"/>
          <ac:spMkLst>
            <pc:docMk/>
            <pc:sldMk cId="4173464679" sldId="290"/>
            <ac:spMk id="20" creationId="{CD8B4F24-440B-49E9-B85D-733523DC064B}"/>
          </ac:spMkLst>
        </pc:spChg>
        <pc:spChg chg="add del">
          <ac:chgData name="Muhammad Syazwan Bin Rusdi" userId="S::muhdsyazwanrusdi@student.usm.my::217e579d-af56-4fbd-aafe-8664f19c56ea" providerId="AD" clId="Web-{43A5C9B9-5EE0-1CDF-5997-DCB847053189}" dt="2022-06-15T13:08:01.568" v="558"/>
          <ac:spMkLst>
            <pc:docMk/>
            <pc:sldMk cId="4173464679" sldId="290"/>
            <ac:spMk id="22" creationId="{2B566528-1B12-4246-9431-5C2D7D081168}"/>
          </ac:spMkLst>
        </pc:spChg>
        <pc:grpChg chg="add">
          <ac:chgData name="Muhammad Syazwan Bin Rusdi" userId="S::muhdsyazwanrusdi@student.usm.my::217e579d-af56-4fbd-aafe-8664f19c56ea" providerId="AD" clId="Web-{43A5C9B9-5EE0-1CDF-5997-DCB847053189}" dt="2022-06-15T13:08:08.505" v="561"/>
          <ac:grpSpMkLst>
            <pc:docMk/>
            <pc:sldMk cId="4173464679" sldId="290"/>
            <ac:grpSpMk id="7" creationId="{828A5161-06F1-46CF-8AD7-844680A59E13}"/>
          </ac:grpSpMkLst>
        </pc:grpChg>
        <pc:grpChg chg="add">
          <ac:chgData name="Muhammad Syazwan Bin Rusdi" userId="S::muhdsyazwanrusdi@student.usm.my::217e579d-af56-4fbd-aafe-8664f19c56ea" providerId="AD" clId="Web-{43A5C9B9-5EE0-1CDF-5997-DCB847053189}" dt="2022-06-15T13:08:08.505" v="561"/>
          <ac:grpSpMkLst>
            <pc:docMk/>
            <pc:sldMk cId="4173464679" sldId="290"/>
            <ac:grpSpMk id="8" creationId="{5995D10D-E9C9-47DB-AE7E-801FEF38F5C9}"/>
          </ac:grpSpMkLst>
        </pc:grpChg>
        <pc:grpChg chg="add del">
          <ac:chgData name="Muhammad Syazwan Bin Rusdi" userId="S::muhdsyazwanrusdi@student.usm.my::217e579d-af56-4fbd-aafe-8664f19c56ea" providerId="AD" clId="Web-{43A5C9B9-5EE0-1CDF-5997-DCB847053189}" dt="2022-06-15T13:07:55.630" v="554"/>
          <ac:grpSpMkLst>
            <pc:docMk/>
            <pc:sldMk cId="4173464679" sldId="290"/>
            <ac:grpSpMk id="11" creationId="{828A5161-06F1-46CF-8AD7-844680A59E13}"/>
          </ac:grpSpMkLst>
        </pc:grpChg>
        <pc:grpChg chg="add del">
          <ac:chgData name="Muhammad Syazwan Bin Rusdi" userId="S::muhdsyazwanrusdi@student.usm.my::217e579d-af56-4fbd-aafe-8664f19c56ea" providerId="AD" clId="Web-{43A5C9B9-5EE0-1CDF-5997-DCB847053189}" dt="2022-06-15T13:07:55.630" v="554"/>
          <ac:grpSpMkLst>
            <pc:docMk/>
            <pc:sldMk cId="4173464679" sldId="290"/>
            <ac:grpSpMk id="15" creationId="{5995D10D-E9C9-47DB-AE7E-801FEF38F5C9}"/>
          </ac:grpSpMkLst>
        </pc:grpChg>
        <pc:grpChg chg="add del">
          <ac:chgData name="Muhammad Syazwan Bin Rusdi" userId="S::muhdsyazwanrusdi@student.usm.my::217e579d-af56-4fbd-aafe-8664f19c56ea" providerId="AD" clId="Web-{43A5C9B9-5EE0-1CDF-5997-DCB847053189}" dt="2022-06-15T13:08:01.568" v="558"/>
          <ac:grpSpMkLst>
            <pc:docMk/>
            <pc:sldMk cId="4173464679" sldId="290"/>
            <ac:grpSpMk id="23" creationId="{828A5161-06F1-46CF-8AD7-844680A59E13}"/>
          </ac:grpSpMkLst>
        </pc:grpChg>
        <pc:grpChg chg="add del">
          <ac:chgData name="Muhammad Syazwan Bin Rusdi" userId="S::muhdsyazwanrusdi@student.usm.my::217e579d-af56-4fbd-aafe-8664f19c56ea" providerId="AD" clId="Web-{43A5C9B9-5EE0-1CDF-5997-DCB847053189}" dt="2022-06-15T13:08:01.568" v="558"/>
          <ac:grpSpMkLst>
            <pc:docMk/>
            <pc:sldMk cId="4173464679" sldId="290"/>
            <ac:grpSpMk id="24" creationId="{5995D10D-E9C9-47DB-AE7E-801FEF38F5C9}"/>
          </ac:grpSpMkLst>
        </pc:grpChg>
        <pc:picChg chg="add mod">
          <ac:chgData name="Muhammad Syazwan Bin Rusdi" userId="S::muhdsyazwanrusdi@student.usm.my::217e579d-af56-4fbd-aafe-8664f19c56ea" providerId="AD" clId="Web-{43A5C9B9-5EE0-1CDF-5997-DCB847053189}" dt="2022-06-15T13:08:27.287" v="568" actId="14100"/>
          <ac:picMkLst>
            <pc:docMk/>
            <pc:sldMk cId="4173464679" sldId="290"/>
            <ac:picMk id="4" creationId="{0D0E7AD6-2421-39D0-167E-85B23BDEF5E3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3:12:55.091" v="677" actId="20577"/>
        <pc:sldMkLst>
          <pc:docMk/>
          <pc:sldMk cId="2735004766" sldId="291"/>
        </pc:sldMkLst>
        <pc:spChg chg="del">
          <ac:chgData name="Muhammad Syazwan Bin Rusdi" userId="S::muhdsyazwanrusdi@student.usm.my::217e579d-af56-4fbd-aafe-8664f19c56ea" providerId="AD" clId="Web-{43A5C9B9-5EE0-1CDF-5997-DCB847053189}" dt="2022-06-15T13:08:39.631" v="570"/>
          <ac:spMkLst>
            <pc:docMk/>
            <pc:sldMk cId="2735004766" sldId="291"/>
            <ac:spMk id="2" creationId="{3DD80CA7-4F21-89F8-CB47-D3DCD6F97BB6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3:12:55.091" v="677" actId="20577"/>
          <ac:spMkLst>
            <pc:docMk/>
            <pc:sldMk cId="2735004766" sldId="291"/>
            <ac:spMk id="3" creationId="{25FEB3D6-AA69-2587-7AE4-9FCD0004C13E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3:12:16.496" v="674" actId="1076"/>
          <ac:picMkLst>
            <pc:docMk/>
            <pc:sldMk cId="2735004766" sldId="291"/>
            <ac:picMk id="4" creationId="{647D74BD-7F07-426F-ADAC-305A0A9F58FB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CF69BF29-99D4-65A8-D63C-A0E356062458}"/>
    <pc:docChg chg="addSld delSld modSld sldOrd">
      <pc:chgData name="Muhammad Syazwan Bin Rusdi" userId="S::muhdsyazwanrusdi@student.usm.my::217e579d-af56-4fbd-aafe-8664f19c56ea" providerId="AD" clId="Web-{CF69BF29-99D4-65A8-D63C-A0E356062458}" dt="2022-06-20T02:35:59.488" v="1100"/>
      <pc:docMkLst>
        <pc:docMk/>
      </pc:docMkLst>
      <pc:sldChg chg="ord">
        <pc:chgData name="Muhammad Syazwan Bin Rusdi" userId="S::muhdsyazwanrusdi@student.usm.my::217e579d-af56-4fbd-aafe-8664f19c56ea" providerId="AD" clId="Web-{CF69BF29-99D4-65A8-D63C-A0E356062458}" dt="2022-06-20T01:54:00.726" v="42"/>
        <pc:sldMkLst>
          <pc:docMk/>
          <pc:sldMk cId="3402607057" sldId="332"/>
        </pc:sldMkLst>
      </pc:sldChg>
      <pc:sldChg chg="addSp modSp">
        <pc:chgData name="Muhammad Syazwan Bin Rusdi" userId="S::muhdsyazwanrusdi@student.usm.my::217e579d-af56-4fbd-aafe-8664f19c56ea" providerId="AD" clId="Web-{CF69BF29-99D4-65A8-D63C-A0E356062458}" dt="2022-06-20T02:08:21.929" v="143" actId="20577"/>
        <pc:sldMkLst>
          <pc:docMk/>
          <pc:sldMk cId="2402471691" sldId="333"/>
        </pc:sldMkLst>
        <pc:spChg chg="mod">
          <ac:chgData name="Muhammad Syazwan Bin Rusdi" userId="S::muhdsyazwanrusdi@student.usm.my::217e579d-af56-4fbd-aafe-8664f19c56ea" providerId="AD" clId="Web-{CF69BF29-99D4-65A8-D63C-A0E356062458}" dt="2022-06-20T02:08:21.929" v="143" actId="20577"/>
          <ac:spMkLst>
            <pc:docMk/>
            <pc:sldMk cId="2402471691" sldId="333"/>
            <ac:spMk id="3" creationId="{58D47C55-B438-D466-3F71-30166D244A59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07:20.583" v="141" actId="1076"/>
          <ac:picMkLst>
            <pc:docMk/>
            <pc:sldMk cId="2402471691" sldId="333"/>
            <ac:picMk id="4" creationId="{7F89C70A-D7FE-619D-D76B-44D4FE9A200C}"/>
          </ac:picMkLst>
        </pc:picChg>
      </pc:sldChg>
      <pc:sldChg chg="addSp modSp">
        <pc:chgData name="Muhammad Syazwan Bin Rusdi" userId="S::muhdsyazwanrusdi@student.usm.my::217e579d-af56-4fbd-aafe-8664f19c56ea" providerId="AD" clId="Web-{CF69BF29-99D4-65A8-D63C-A0E356062458}" dt="2022-06-20T02:10:35.949" v="167" actId="1076"/>
        <pc:sldMkLst>
          <pc:docMk/>
          <pc:sldMk cId="1120319612" sldId="334"/>
        </pc:sldMkLst>
        <pc:spChg chg="mod">
          <ac:chgData name="Muhammad Syazwan Bin Rusdi" userId="S::muhdsyazwanrusdi@student.usm.my::217e579d-af56-4fbd-aafe-8664f19c56ea" providerId="AD" clId="Web-{CF69BF29-99D4-65A8-D63C-A0E356062458}" dt="2022-06-20T02:10:31.636" v="164" actId="20577"/>
          <ac:spMkLst>
            <pc:docMk/>
            <pc:sldMk cId="1120319612" sldId="334"/>
            <ac:spMk id="3" creationId="{F2C6B89F-7740-9A4F-8F72-0ACD8E4CD20F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10:35.949" v="167" actId="1076"/>
          <ac:picMkLst>
            <pc:docMk/>
            <pc:sldMk cId="1120319612" sldId="334"/>
            <ac:picMk id="4" creationId="{E20F2714-DFB3-8126-3AF9-B5CA3C856F97}"/>
          </ac:picMkLst>
        </pc:picChg>
      </pc:sldChg>
      <pc:sldChg chg="addSp delSp modSp mod setBg">
        <pc:chgData name="Muhammad Syazwan Bin Rusdi" userId="S::muhdsyazwanrusdi@student.usm.my::217e579d-af56-4fbd-aafe-8664f19c56ea" providerId="AD" clId="Web-{CF69BF29-99D4-65A8-D63C-A0E356062458}" dt="2022-06-20T02:20:40.799" v="497" actId="20577"/>
        <pc:sldMkLst>
          <pc:docMk/>
          <pc:sldMk cId="2729189975" sldId="335"/>
        </pc:sldMkLst>
        <pc:spChg chg="mod">
          <ac:chgData name="Muhammad Syazwan Bin Rusdi" userId="S::muhdsyazwanrusdi@student.usm.my::217e579d-af56-4fbd-aafe-8664f19c56ea" providerId="AD" clId="Web-{CF69BF29-99D4-65A8-D63C-A0E356062458}" dt="2022-06-20T02:19:49.578" v="456"/>
          <ac:spMkLst>
            <pc:docMk/>
            <pc:sldMk cId="2729189975" sldId="335"/>
            <ac:spMk id="2" creationId="{47F52475-43F7-D19A-3FEB-48EEA3F78602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20:40.799" v="497" actId="20577"/>
          <ac:spMkLst>
            <pc:docMk/>
            <pc:sldMk cId="2729189975" sldId="335"/>
            <ac:spMk id="3" creationId="{274681D6-0E7D-0765-0986-BD5067A843BB}"/>
          </ac:spMkLst>
        </pc:spChg>
        <pc:spChg chg="add del">
          <ac:chgData name="Muhammad Syazwan Bin Rusdi" userId="S::muhdsyazwanrusdi@student.usm.my::217e579d-af56-4fbd-aafe-8664f19c56ea" providerId="AD" clId="Web-{CF69BF29-99D4-65A8-D63C-A0E356062458}" dt="2022-06-20T02:19:39.062" v="454"/>
          <ac:spMkLst>
            <pc:docMk/>
            <pc:sldMk cId="2729189975" sldId="335"/>
            <ac:spMk id="9" creationId="{1E020063-2385-44AC-BD67-258E1F0B9FCE}"/>
          </ac:spMkLst>
        </pc:spChg>
        <pc:spChg chg="add del">
          <ac:chgData name="Muhammad Syazwan Bin Rusdi" userId="S::muhdsyazwanrusdi@student.usm.my::217e579d-af56-4fbd-aafe-8664f19c56ea" providerId="AD" clId="Web-{CF69BF29-99D4-65A8-D63C-A0E356062458}" dt="2022-06-20T02:19:39.062" v="454"/>
          <ac:spMkLst>
            <pc:docMk/>
            <pc:sldMk cId="2729189975" sldId="335"/>
            <ac:spMk id="11" creationId="{7E014A0B-5338-4077-AFE9-A90D04D4492B}"/>
          </ac:spMkLst>
        </pc:spChg>
        <pc:spChg chg="add del">
          <ac:chgData name="Muhammad Syazwan Bin Rusdi" userId="S::muhdsyazwanrusdi@student.usm.my::217e579d-af56-4fbd-aafe-8664f19c56ea" providerId="AD" clId="Web-{CF69BF29-99D4-65A8-D63C-A0E356062458}" dt="2022-06-20T02:19:49.578" v="456"/>
          <ac:spMkLst>
            <pc:docMk/>
            <pc:sldMk cId="2729189975" sldId="335"/>
            <ac:spMk id="25" creationId="{DD38EE57-B708-47C9-A4A4-E25F09FAB029}"/>
          </ac:spMkLst>
        </pc:spChg>
        <pc:grpChg chg="add del">
          <ac:chgData name="Muhammad Syazwan Bin Rusdi" userId="S::muhdsyazwanrusdi@student.usm.my::217e579d-af56-4fbd-aafe-8664f19c56ea" providerId="AD" clId="Web-{CF69BF29-99D4-65A8-D63C-A0E356062458}" dt="2022-06-20T02:19:39.062" v="454"/>
          <ac:grpSpMkLst>
            <pc:docMk/>
            <pc:sldMk cId="2729189975" sldId="335"/>
            <ac:grpSpMk id="13" creationId="{78127680-150F-4A90-9950-F66392578116}"/>
          </ac:grpSpMkLst>
        </pc:grpChg>
        <pc:grpChg chg="add del">
          <ac:chgData name="Muhammad Syazwan Bin Rusdi" userId="S::muhdsyazwanrusdi@student.usm.my::217e579d-af56-4fbd-aafe-8664f19c56ea" providerId="AD" clId="Web-{CF69BF29-99D4-65A8-D63C-A0E356062458}" dt="2022-06-20T02:19:39.062" v="454"/>
          <ac:grpSpMkLst>
            <pc:docMk/>
            <pc:sldMk cId="2729189975" sldId="335"/>
            <ac:grpSpMk id="19" creationId="{466920E5-8640-4C24-A775-8647637094A7}"/>
          </ac:grpSpMkLst>
        </pc:grpChg>
        <pc:grpChg chg="add del">
          <ac:chgData name="Muhammad Syazwan Bin Rusdi" userId="S::muhdsyazwanrusdi@student.usm.my::217e579d-af56-4fbd-aafe-8664f19c56ea" providerId="AD" clId="Web-{CF69BF29-99D4-65A8-D63C-A0E356062458}" dt="2022-06-20T02:19:49.578" v="456"/>
          <ac:grpSpMkLst>
            <pc:docMk/>
            <pc:sldMk cId="2729189975" sldId="335"/>
            <ac:grpSpMk id="26" creationId="{57A28182-58A5-4DBB-8F64-BD944BCA8154}"/>
          </ac:grpSpMkLst>
        </pc:grpChg>
        <pc:picChg chg="add mod">
          <ac:chgData name="Muhammad Syazwan Bin Rusdi" userId="S::muhdsyazwanrusdi@student.usm.my::217e579d-af56-4fbd-aafe-8664f19c56ea" providerId="AD" clId="Web-{CF69BF29-99D4-65A8-D63C-A0E356062458}" dt="2022-06-20T02:20:15.126" v="472" actId="1076"/>
          <ac:picMkLst>
            <pc:docMk/>
            <pc:sldMk cId="2729189975" sldId="335"/>
            <ac:picMk id="4" creationId="{39EA1A96-830C-2761-6446-5E2699FB9556}"/>
          </ac:picMkLst>
        </pc:picChg>
      </pc:sldChg>
      <pc:sldChg chg="addSp modSp mod setBg">
        <pc:chgData name="Muhammad Syazwan Bin Rusdi" userId="S::muhdsyazwanrusdi@student.usm.my::217e579d-af56-4fbd-aafe-8664f19c56ea" providerId="AD" clId="Web-{CF69BF29-99D4-65A8-D63C-A0E356062458}" dt="2022-06-20T02:35:59.488" v="1100"/>
        <pc:sldMkLst>
          <pc:docMk/>
          <pc:sldMk cId="861005885" sldId="336"/>
        </pc:sldMkLst>
        <pc:spChg chg="mod">
          <ac:chgData name="Muhammad Syazwan Bin Rusdi" userId="S::muhdsyazwanrusdi@student.usm.my::217e579d-af56-4fbd-aafe-8664f19c56ea" providerId="AD" clId="Web-{CF69BF29-99D4-65A8-D63C-A0E356062458}" dt="2022-06-20T02:35:59.488" v="1100"/>
          <ac:spMkLst>
            <pc:docMk/>
            <pc:sldMk cId="861005885" sldId="336"/>
            <ac:spMk id="3" creationId="{B8B16CB1-3EA1-D8CD-534F-3E7B092B24F4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5:59.488" v="1100"/>
          <ac:spMkLst>
            <pc:docMk/>
            <pc:sldMk cId="861005885" sldId="336"/>
            <ac:spMk id="8" creationId="{907EF6B7-1338-4443-8C46-6A318D952DFD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5:59.488" v="1100"/>
          <ac:spMkLst>
            <pc:docMk/>
            <pc:sldMk cId="861005885" sldId="336"/>
            <ac:spMk id="10" creationId="{DAAE4CDD-124C-4DCF-9584-B6033B545DD5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5:59.488" v="1100"/>
          <ac:spMkLst>
            <pc:docMk/>
            <pc:sldMk cId="861005885" sldId="336"/>
            <ac:spMk id="12" creationId="{081E4A58-353D-44AE-B2FC-2A74E2E400F7}"/>
          </ac:spMkLst>
        </pc:spChg>
      </pc:sldChg>
      <pc:sldChg chg="new del">
        <pc:chgData name="Muhammad Syazwan Bin Rusdi" userId="S::muhdsyazwanrusdi@student.usm.my::217e579d-af56-4fbd-aafe-8664f19c56ea" providerId="AD" clId="Web-{CF69BF29-99D4-65A8-D63C-A0E356062458}" dt="2022-06-20T01:48:52.356" v="1"/>
        <pc:sldMkLst>
          <pc:docMk/>
          <pc:sldMk cId="1411106987" sldId="337"/>
        </pc:sldMkLst>
      </pc:sldChg>
      <pc:sldChg chg="modSp new">
        <pc:chgData name="Muhammad Syazwan Bin Rusdi" userId="S::muhdsyazwanrusdi@student.usm.my::217e579d-af56-4fbd-aafe-8664f19c56ea" providerId="AD" clId="Web-{CF69BF29-99D4-65A8-D63C-A0E356062458}" dt="2022-06-20T01:49:21.950" v="26" actId="20577"/>
        <pc:sldMkLst>
          <pc:docMk/>
          <pc:sldMk cId="2204807189" sldId="337"/>
        </pc:sldMkLst>
        <pc:spChg chg="mod">
          <ac:chgData name="Muhammad Syazwan Bin Rusdi" userId="S::muhdsyazwanrusdi@student.usm.my::217e579d-af56-4fbd-aafe-8664f19c56ea" providerId="AD" clId="Web-{CF69BF29-99D4-65A8-D63C-A0E356062458}" dt="2022-06-20T01:49:21.950" v="26" actId="20577"/>
          <ac:spMkLst>
            <pc:docMk/>
            <pc:sldMk cId="2204807189" sldId="337"/>
            <ac:spMk id="2" creationId="{D455D49E-2D84-0E3F-5347-7027F4AFACB5}"/>
          </ac:spMkLst>
        </pc:spChg>
      </pc:sldChg>
      <pc:sldChg chg="modSp new">
        <pc:chgData name="Muhammad Syazwan Bin Rusdi" userId="S::muhdsyazwanrusdi@student.usm.my::217e579d-af56-4fbd-aafe-8664f19c56ea" providerId="AD" clId="Web-{CF69BF29-99D4-65A8-D63C-A0E356062458}" dt="2022-06-20T01:51:39.362" v="29" actId="20577"/>
        <pc:sldMkLst>
          <pc:docMk/>
          <pc:sldMk cId="2000841874" sldId="338"/>
        </pc:sldMkLst>
        <pc:spChg chg="mod">
          <ac:chgData name="Muhammad Syazwan Bin Rusdi" userId="S::muhdsyazwanrusdi@student.usm.my::217e579d-af56-4fbd-aafe-8664f19c56ea" providerId="AD" clId="Web-{CF69BF29-99D4-65A8-D63C-A0E356062458}" dt="2022-06-20T01:51:39.362" v="29" actId="20577"/>
          <ac:spMkLst>
            <pc:docMk/>
            <pc:sldMk cId="2000841874" sldId="338"/>
            <ac:spMk id="3" creationId="{89AA50C9-742B-B954-5E19-815CA866411B}"/>
          </ac:spMkLst>
        </pc:spChg>
      </pc:sldChg>
      <pc:sldChg chg="addSp delSp modSp new">
        <pc:chgData name="Muhammad Syazwan Bin Rusdi" userId="S::muhdsyazwanrusdi@student.usm.my::217e579d-af56-4fbd-aafe-8664f19c56ea" providerId="AD" clId="Web-{CF69BF29-99D4-65A8-D63C-A0E356062458}" dt="2022-06-20T01:52:02.550" v="34" actId="20577"/>
        <pc:sldMkLst>
          <pc:docMk/>
          <pc:sldMk cId="1050831240" sldId="339"/>
        </pc:sldMkLst>
        <pc:spChg chg="mod">
          <ac:chgData name="Muhammad Syazwan Bin Rusdi" userId="S::muhdsyazwanrusdi@student.usm.my::217e579d-af56-4fbd-aafe-8664f19c56ea" providerId="AD" clId="Web-{CF69BF29-99D4-65A8-D63C-A0E356062458}" dt="2022-06-20T01:52:02.550" v="34" actId="20577"/>
          <ac:spMkLst>
            <pc:docMk/>
            <pc:sldMk cId="1050831240" sldId="339"/>
            <ac:spMk id="2" creationId="{B0569E4C-74DD-0FB1-7937-FFA907378449}"/>
          </ac:spMkLst>
        </pc:spChg>
        <pc:spChg chg="del">
          <ac:chgData name="Muhammad Syazwan Bin Rusdi" userId="S::muhdsyazwanrusdi@student.usm.my::217e579d-af56-4fbd-aafe-8664f19c56ea" providerId="AD" clId="Web-{CF69BF29-99D4-65A8-D63C-A0E356062458}" dt="2022-06-20T01:51:46.409" v="31"/>
          <ac:spMkLst>
            <pc:docMk/>
            <pc:sldMk cId="1050831240" sldId="339"/>
            <ac:spMk id="3" creationId="{73803C03-5F54-BE5B-D1FB-CD924935254E}"/>
          </ac:spMkLst>
        </pc:spChg>
        <pc:picChg chg="add mod ord">
          <ac:chgData name="Muhammad Syazwan Bin Rusdi" userId="S::muhdsyazwanrusdi@student.usm.my::217e579d-af56-4fbd-aafe-8664f19c56ea" providerId="AD" clId="Web-{CF69BF29-99D4-65A8-D63C-A0E356062458}" dt="2022-06-20T01:51:46.409" v="31"/>
          <ac:picMkLst>
            <pc:docMk/>
            <pc:sldMk cId="1050831240" sldId="339"/>
            <ac:picMk id="4" creationId="{EBAB3441-2ADC-DCA8-8523-582068E9E8B6}"/>
          </ac:picMkLst>
        </pc:picChg>
      </pc:sldChg>
      <pc:sldChg chg="addSp modSp new">
        <pc:chgData name="Muhammad Syazwan Bin Rusdi" userId="S::muhdsyazwanrusdi@student.usm.my::217e579d-af56-4fbd-aafe-8664f19c56ea" providerId="AD" clId="Web-{CF69BF29-99D4-65A8-D63C-A0E356062458}" dt="2022-06-20T01:52:21.379" v="40" actId="1076"/>
        <pc:sldMkLst>
          <pc:docMk/>
          <pc:sldMk cId="3756598862" sldId="340"/>
        </pc:sldMkLst>
        <pc:spChg chg="mod">
          <ac:chgData name="Muhammad Syazwan Bin Rusdi" userId="S::muhdsyazwanrusdi@student.usm.my::217e579d-af56-4fbd-aafe-8664f19c56ea" providerId="AD" clId="Web-{CF69BF29-99D4-65A8-D63C-A0E356062458}" dt="2022-06-20T01:52:16.972" v="37" actId="20577"/>
          <ac:spMkLst>
            <pc:docMk/>
            <pc:sldMk cId="3756598862" sldId="340"/>
            <ac:spMk id="3" creationId="{0E615FAD-E875-0AB1-3962-B14C7BE4B9A5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1:52:21.379" v="40" actId="1076"/>
          <ac:picMkLst>
            <pc:docMk/>
            <pc:sldMk cId="3756598862" sldId="340"/>
            <ac:picMk id="4" creationId="{072E59D7-D6DE-20C4-0D20-2F7BC39CD033}"/>
          </ac:picMkLst>
        </pc:picChg>
      </pc:sldChg>
      <pc:sldChg chg="new del">
        <pc:chgData name="Muhammad Syazwan Bin Rusdi" userId="S::muhdsyazwanrusdi@student.usm.my::217e579d-af56-4fbd-aafe-8664f19c56ea" providerId="AD" clId="Web-{CF69BF29-99D4-65A8-D63C-A0E356062458}" dt="2022-06-20T01:54:01.992" v="43"/>
        <pc:sldMkLst>
          <pc:docMk/>
          <pc:sldMk cId="678270823" sldId="341"/>
        </pc:sldMkLst>
      </pc:sldChg>
      <pc:sldChg chg="addSp modSp new mod setBg">
        <pc:chgData name="Muhammad Syazwan Bin Rusdi" userId="S::muhdsyazwanrusdi@student.usm.my::217e579d-af56-4fbd-aafe-8664f19c56ea" providerId="AD" clId="Web-{CF69BF29-99D4-65A8-D63C-A0E356062458}" dt="2022-06-20T02:25:30.965" v="850" actId="20577"/>
        <pc:sldMkLst>
          <pc:docMk/>
          <pc:sldMk cId="779892200" sldId="341"/>
        </pc:sldMkLst>
        <pc:spChg chg="mod">
          <ac:chgData name="Muhammad Syazwan Bin Rusdi" userId="S::muhdsyazwanrusdi@student.usm.my::217e579d-af56-4fbd-aafe-8664f19c56ea" providerId="AD" clId="Web-{CF69BF29-99D4-65A8-D63C-A0E356062458}" dt="2022-06-20T02:25:30.965" v="850" actId="20577"/>
          <ac:spMkLst>
            <pc:docMk/>
            <pc:sldMk cId="779892200" sldId="341"/>
            <ac:spMk id="2" creationId="{C1D56A4A-51E3-FEFD-1582-BD873F9B7BF8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24:27.651" v="840" actId="14100"/>
          <ac:spMkLst>
            <pc:docMk/>
            <pc:sldMk cId="779892200" sldId="341"/>
            <ac:spMk id="3" creationId="{5F4A99C1-0943-0101-89BC-9F00A501381F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00:44.584" v="62"/>
          <ac:spMkLst>
            <pc:docMk/>
            <pc:sldMk cId="779892200" sldId="341"/>
            <ac:spMk id="9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00:44.584" v="62"/>
          <ac:spMkLst>
            <pc:docMk/>
            <pc:sldMk cId="779892200" sldId="341"/>
            <ac:spMk id="11" creationId="{72F84B47-E267-4194-8194-831DB7B5547F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00:44.584" v="62"/>
          <ac:picMkLst>
            <pc:docMk/>
            <pc:sldMk cId="779892200" sldId="341"/>
            <ac:picMk id="4" creationId="{8A3B8D65-DFB1-A8EA-FFE3-6A0C6F0CB5BD}"/>
          </ac:picMkLst>
        </pc:picChg>
      </pc:sldChg>
      <pc:sldChg chg="addSp modSp new mod setBg">
        <pc:chgData name="Muhammad Syazwan Bin Rusdi" userId="S::muhdsyazwanrusdi@student.usm.my::217e579d-af56-4fbd-aafe-8664f19c56ea" providerId="AD" clId="Web-{CF69BF29-99D4-65A8-D63C-A0E356062458}" dt="2022-06-20T02:18:34.138" v="451" actId="20577"/>
        <pc:sldMkLst>
          <pc:docMk/>
          <pc:sldMk cId="903119038" sldId="342"/>
        </pc:sldMkLst>
        <pc:spChg chg="mod">
          <ac:chgData name="Muhammad Syazwan Bin Rusdi" userId="S::muhdsyazwanrusdi@student.usm.my::217e579d-af56-4fbd-aafe-8664f19c56ea" providerId="AD" clId="Web-{CF69BF29-99D4-65A8-D63C-A0E356062458}" dt="2022-06-20T02:15:47.304" v="229"/>
          <ac:spMkLst>
            <pc:docMk/>
            <pc:sldMk cId="903119038" sldId="342"/>
            <ac:spMk id="2" creationId="{ADD55578-33D9-E81C-DF14-B8499892849A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18:34.138" v="451" actId="20577"/>
          <ac:spMkLst>
            <pc:docMk/>
            <pc:sldMk cId="903119038" sldId="342"/>
            <ac:spMk id="3" creationId="{EF75FF1A-1C48-D82B-41E9-07BA15C17455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15:47.304" v="229"/>
          <ac:spMkLst>
            <pc:docMk/>
            <pc:sldMk cId="903119038" sldId="342"/>
            <ac:spMk id="9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15:47.304" v="229"/>
          <ac:spMkLst>
            <pc:docMk/>
            <pc:sldMk cId="903119038" sldId="342"/>
            <ac:spMk id="11" creationId="{72F84B47-E267-4194-8194-831DB7B5547F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16:48.040" v="280" actId="1076"/>
          <ac:picMkLst>
            <pc:docMk/>
            <pc:sldMk cId="903119038" sldId="342"/>
            <ac:picMk id="4" creationId="{D6757CC5-C11A-997E-1EB1-44B6793E2088}"/>
          </ac:picMkLst>
        </pc:picChg>
        <pc:picChg chg="add mod">
          <ac:chgData name="Muhammad Syazwan Bin Rusdi" userId="S::muhdsyazwanrusdi@student.usm.my::217e579d-af56-4fbd-aafe-8664f19c56ea" providerId="AD" clId="Web-{CF69BF29-99D4-65A8-D63C-A0E356062458}" dt="2022-06-20T02:16:53.759" v="283" actId="1076"/>
          <ac:picMkLst>
            <pc:docMk/>
            <pc:sldMk cId="903119038" sldId="342"/>
            <ac:picMk id="5" creationId="{7C325FF9-A36E-017B-2B01-6604FEBC81BD}"/>
          </ac:picMkLst>
        </pc:picChg>
      </pc:sldChg>
      <pc:sldChg chg="addSp delSp modSp new">
        <pc:chgData name="Muhammad Syazwan Bin Rusdi" userId="S::muhdsyazwanrusdi@student.usm.my::217e579d-af56-4fbd-aafe-8664f19c56ea" providerId="AD" clId="Web-{CF69BF29-99D4-65A8-D63C-A0E356062458}" dt="2022-06-20T02:26:48.281" v="861" actId="14100"/>
        <pc:sldMkLst>
          <pc:docMk/>
          <pc:sldMk cId="10547260" sldId="343"/>
        </pc:sldMkLst>
        <pc:spChg chg="del">
          <ac:chgData name="Muhammad Syazwan Bin Rusdi" userId="S::muhdsyazwanrusdi@student.usm.my::217e579d-af56-4fbd-aafe-8664f19c56ea" providerId="AD" clId="Web-{CF69BF29-99D4-65A8-D63C-A0E356062458}" dt="2022-06-20T02:25:18.543" v="846"/>
          <ac:spMkLst>
            <pc:docMk/>
            <pc:sldMk cId="10547260" sldId="343"/>
            <ac:spMk id="2" creationId="{04562F7E-49B5-010A-1BB2-C2EACA35D0FD}"/>
          </ac:spMkLst>
        </pc:spChg>
        <pc:spChg chg="del">
          <ac:chgData name="Muhammad Syazwan Bin Rusdi" userId="S::muhdsyazwanrusdi@student.usm.my::217e579d-af56-4fbd-aafe-8664f19c56ea" providerId="AD" clId="Web-{CF69BF29-99D4-65A8-D63C-A0E356062458}" dt="2022-06-20T02:25:22.543" v="848"/>
          <ac:spMkLst>
            <pc:docMk/>
            <pc:sldMk cId="10547260" sldId="343"/>
            <ac:spMk id="3" creationId="{79CE71B5-075D-2486-293F-231C55868C6D}"/>
          </ac:spMkLst>
        </pc:spChg>
        <pc:spChg chg="add mod">
          <ac:chgData name="Muhammad Syazwan Bin Rusdi" userId="S::muhdsyazwanrusdi@student.usm.my::217e579d-af56-4fbd-aafe-8664f19c56ea" providerId="AD" clId="Web-{CF69BF29-99D4-65A8-D63C-A0E356062458}" dt="2022-06-20T02:25:34.341" v="851" actId="20577"/>
          <ac:spMkLst>
            <pc:docMk/>
            <pc:sldMk cId="10547260" sldId="343"/>
            <ac:spMk id="5" creationId="{30D72488-ED5A-D141-BE31-B06C92EFDCED}"/>
          </ac:spMkLst>
        </pc:spChg>
        <pc:spChg chg="add mod">
          <ac:chgData name="Muhammad Syazwan Bin Rusdi" userId="S::muhdsyazwanrusdi@student.usm.my::217e579d-af56-4fbd-aafe-8664f19c56ea" providerId="AD" clId="Web-{CF69BF29-99D4-65A8-D63C-A0E356062458}" dt="2022-06-20T02:25:26.528" v="849" actId="1076"/>
          <ac:spMkLst>
            <pc:docMk/>
            <pc:sldMk cId="10547260" sldId="343"/>
            <ac:spMk id="7" creationId="{DACD8EA4-FDAC-7EB3-A9DD-96FF9C3BE547}"/>
          </ac:spMkLst>
        </pc:spChg>
        <pc:spChg chg="add del mod">
          <ac:chgData name="Muhammad Syazwan Bin Rusdi" userId="S::muhdsyazwanrusdi@student.usm.my::217e579d-af56-4fbd-aafe-8664f19c56ea" providerId="AD" clId="Web-{CF69BF29-99D4-65A8-D63C-A0E356062458}" dt="2022-06-20T02:26:33.733" v="857"/>
          <ac:spMkLst>
            <pc:docMk/>
            <pc:sldMk cId="10547260" sldId="343"/>
            <ac:spMk id="9" creationId="{F7B42278-EBB9-F262-E6D5-60B20C251835}"/>
          </ac:spMkLst>
        </pc:spChg>
        <pc:spChg chg="add del">
          <ac:chgData name="Muhammad Syazwan Bin Rusdi" userId="S::muhdsyazwanrusdi@student.usm.my::217e579d-af56-4fbd-aafe-8664f19c56ea" providerId="AD" clId="Web-{CF69BF29-99D4-65A8-D63C-A0E356062458}" dt="2022-06-20T02:26:43.952" v="859"/>
          <ac:spMkLst>
            <pc:docMk/>
            <pc:sldMk cId="10547260" sldId="343"/>
            <ac:spMk id="11" creationId="{510419B9-AF59-76BC-18E0-ECB5D200DCE8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26:48.281" v="861" actId="14100"/>
          <ac:picMkLst>
            <pc:docMk/>
            <pc:sldMk cId="10547260" sldId="343"/>
            <ac:picMk id="12" creationId="{3DD9B034-A11C-FF38-6CA1-3277899D595B}"/>
          </ac:picMkLst>
        </pc:picChg>
      </pc:sldChg>
      <pc:sldChg chg="addSp modSp new">
        <pc:chgData name="Muhammad Syazwan Bin Rusdi" userId="S::muhdsyazwanrusdi@student.usm.my::217e579d-af56-4fbd-aafe-8664f19c56ea" providerId="AD" clId="Web-{CF69BF29-99D4-65A8-D63C-A0E356062458}" dt="2022-06-20T02:27:18.797" v="864" actId="14100"/>
        <pc:sldMkLst>
          <pc:docMk/>
          <pc:sldMk cId="1467706199" sldId="344"/>
        </pc:sldMkLst>
        <pc:spChg chg="mod">
          <ac:chgData name="Muhammad Syazwan Bin Rusdi" userId="S::muhdsyazwanrusdi@student.usm.my::217e579d-af56-4fbd-aafe-8664f19c56ea" providerId="AD" clId="Web-{CF69BF29-99D4-65A8-D63C-A0E356062458}" dt="2022-06-20T02:26:26.077" v="856" actId="20577"/>
          <ac:spMkLst>
            <pc:docMk/>
            <pc:sldMk cId="1467706199" sldId="344"/>
            <ac:spMk id="2" creationId="{7A751D04-84FC-47A8-6EBB-7162F88D635B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26:38.749" v="858" actId="20577"/>
          <ac:spMkLst>
            <pc:docMk/>
            <pc:sldMk cId="1467706199" sldId="344"/>
            <ac:spMk id="3" creationId="{5B9BAEDD-43DD-4116-E342-DBC67B39760C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27:18.797" v="864" actId="14100"/>
          <ac:picMkLst>
            <pc:docMk/>
            <pc:sldMk cId="1467706199" sldId="344"/>
            <ac:picMk id="4" creationId="{06C8A631-8CD9-61C8-3591-B956A8F8DD4A}"/>
          </ac:picMkLst>
        </pc:picChg>
      </pc:sldChg>
      <pc:sldChg chg="addSp delSp modSp new">
        <pc:chgData name="Muhammad Syazwan Bin Rusdi" userId="S::muhdsyazwanrusdi@student.usm.my::217e579d-af56-4fbd-aafe-8664f19c56ea" providerId="AD" clId="Web-{CF69BF29-99D4-65A8-D63C-A0E356062458}" dt="2022-06-20T02:28:27.722" v="896" actId="1076"/>
        <pc:sldMkLst>
          <pc:docMk/>
          <pc:sldMk cId="761933215" sldId="345"/>
        </pc:sldMkLst>
        <pc:spChg chg="del mod">
          <ac:chgData name="Muhammad Syazwan Bin Rusdi" userId="S::muhdsyazwanrusdi@student.usm.my::217e579d-af56-4fbd-aafe-8664f19c56ea" providerId="AD" clId="Web-{CF69BF29-99D4-65A8-D63C-A0E356062458}" dt="2022-06-20T02:27:28.923" v="871"/>
          <ac:spMkLst>
            <pc:docMk/>
            <pc:sldMk cId="761933215" sldId="345"/>
            <ac:spMk id="2" creationId="{46C5A8DB-6FE2-EEB6-1F0B-C97B454162D6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28:22.956" v="893" actId="20577"/>
          <ac:spMkLst>
            <pc:docMk/>
            <pc:sldMk cId="761933215" sldId="345"/>
            <ac:spMk id="3" creationId="{2060F73E-4BF8-E59E-281F-A1CD83771710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28:27.722" v="896" actId="1076"/>
          <ac:picMkLst>
            <pc:docMk/>
            <pc:sldMk cId="761933215" sldId="345"/>
            <ac:picMk id="4" creationId="{0F73A64C-3A44-65D0-8CEB-AD8F9C30ACB4}"/>
          </ac:picMkLst>
        </pc:picChg>
      </pc:sldChg>
      <pc:sldChg chg="addSp delSp modSp new mod ord setBg">
        <pc:chgData name="Muhammad Syazwan Bin Rusdi" userId="S::muhdsyazwanrusdi@student.usm.my::217e579d-af56-4fbd-aafe-8664f19c56ea" providerId="AD" clId="Web-{CF69BF29-99D4-65A8-D63C-A0E356062458}" dt="2022-06-20T02:31:26.525" v="1012" actId="20577"/>
        <pc:sldMkLst>
          <pc:docMk/>
          <pc:sldMk cId="1024447000" sldId="346"/>
        </pc:sldMkLst>
        <pc:spChg chg="del">
          <ac:chgData name="Muhammad Syazwan Bin Rusdi" userId="S::muhdsyazwanrusdi@student.usm.my::217e579d-af56-4fbd-aafe-8664f19c56ea" providerId="AD" clId="Web-{CF69BF29-99D4-65A8-D63C-A0E356062458}" dt="2022-06-20T02:28:48.348" v="899"/>
          <ac:spMkLst>
            <pc:docMk/>
            <pc:sldMk cId="1024447000" sldId="346"/>
            <ac:spMk id="2" creationId="{05C64487-87A2-20F6-C6B0-8C5C40778309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31:26.525" v="1012" actId="20577"/>
          <ac:spMkLst>
            <pc:docMk/>
            <pc:sldMk cId="1024447000" sldId="346"/>
            <ac:spMk id="3" creationId="{67DF011B-D192-35D5-28B3-AE6E956B43A1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1:18.165" v="1010"/>
          <ac:spMkLst>
            <pc:docMk/>
            <pc:sldMk cId="1024447000" sldId="346"/>
            <ac:spMk id="8" creationId="{907EF6B7-1338-4443-8C46-6A318D952DFD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1:18.165" v="1010"/>
          <ac:spMkLst>
            <pc:docMk/>
            <pc:sldMk cId="1024447000" sldId="346"/>
            <ac:spMk id="10" creationId="{DAAE4CDD-124C-4DCF-9584-B6033B545DD5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1:18.165" v="1010"/>
          <ac:spMkLst>
            <pc:docMk/>
            <pc:sldMk cId="1024447000" sldId="346"/>
            <ac:spMk id="12" creationId="{081E4A58-353D-44AE-B2FC-2A74E2E400F7}"/>
          </ac:spMkLst>
        </pc:spChg>
      </pc:sldChg>
    </pc:docChg>
  </pc:docChgLst>
  <pc:docChgLst>
    <pc:chgData name="Guest User" userId="S::urn:spo:anon#f9180c390a27c69c9b7af54737f98d34773fb418b805cb9913db1808004eae3a::" providerId="AD" clId="Web-{D14E66F5-D035-4B97-AE95-379FF377DD66}"/>
    <pc:docChg chg="addSld delSld modSld addMainMaster">
      <pc:chgData name="Guest User" userId="S::urn:spo:anon#f9180c390a27c69c9b7af54737f98d34773fb418b805cb9913db1808004eae3a::" providerId="AD" clId="Web-{D14E66F5-D035-4B97-AE95-379FF377DD66}" dt="2022-06-15T03:29:08.421" v="78"/>
      <pc:docMkLst>
        <pc:docMk/>
      </pc:docMkLst>
      <pc:sldChg chg="addSp modSp">
        <pc:chgData name="Guest User" userId="S::urn:spo:anon#f9180c390a27c69c9b7af54737f98d34773fb418b805cb9913db1808004eae3a::" providerId="AD" clId="Web-{D14E66F5-D035-4B97-AE95-379FF377DD66}" dt="2022-06-15T03:16:37.901" v="6"/>
        <pc:sldMkLst>
          <pc:docMk/>
          <pc:sldMk cId="109857222" sldId="256"/>
        </pc:sldMkLst>
        <pc:spChg chg="add mod">
          <ac:chgData name="Guest User" userId="S::urn:spo:anon#f9180c390a27c69c9b7af54737f98d34773fb418b805cb9913db1808004eae3a::" providerId="AD" clId="Web-{D14E66F5-D035-4B97-AE95-379FF377DD66}" dt="2022-06-15T03:16:37.901" v="6"/>
          <ac:spMkLst>
            <pc:docMk/>
            <pc:sldMk cId="109857222" sldId="256"/>
            <ac:spMk id="4" creationId="{F01B2960-40D5-EEC9-1242-A557467CFB21}"/>
          </ac:spMkLst>
        </pc:spChg>
      </pc:sldChg>
      <pc:sldChg chg="addSp modSp new del">
        <pc:chgData name="Guest User" userId="S::urn:spo:anon#f9180c390a27c69c9b7af54737f98d34773fb418b805cb9913db1808004eae3a::" providerId="AD" clId="Web-{D14E66F5-D035-4B97-AE95-379FF377DD66}" dt="2022-06-15T03:20:06.298" v="26"/>
        <pc:sldMkLst>
          <pc:docMk/>
          <pc:sldMk cId="3733823517" sldId="257"/>
        </pc:sldMkLst>
        <pc:spChg chg="add mod">
          <ac:chgData name="Guest User" userId="S::urn:spo:anon#f9180c390a27c69c9b7af54737f98d34773fb418b805cb9913db1808004eae3a::" providerId="AD" clId="Web-{D14E66F5-D035-4B97-AE95-379FF377DD66}" dt="2022-06-15T03:14:58.508" v="2"/>
          <ac:spMkLst>
            <pc:docMk/>
            <pc:sldMk cId="3733823517" sldId="257"/>
            <ac:spMk id="4" creationId="{E13295EA-F3CF-41F6-06B9-A1DA45E3E44C}"/>
          </ac:spMkLst>
        </pc:spChg>
        <pc:spChg chg="add mod">
          <ac:chgData name="Guest User" userId="S::urn:spo:anon#f9180c390a27c69c9b7af54737f98d34773fb418b805cb9913db1808004eae3a::" providerId="AD" clId="Web-{D14E66F5-D035-4B97-AE95-379FF377DD66}" dt="2022-06-15T03:15:17.149" v="4"/>
          <ac:spMkLst>
            <pc:docMk/>
            <pc:sldMk cId="3733823517" sldId="257"/>
            <ac:spMk id="5" creationId="{F52F6E82-2F9C-F83A-28FD-0FC12E5D8C2B}"/>
          </ac:spMkLst>
        </pc:spChg>
        <pc:spChg chg="add mod">
          <ac:chgData name="Guest User" userId="S::urn:spo:anon#f9180c390a27c69c9b7af54737f98d34773fb418b805cb9913db1808004eae3a::" providerId="AD" clId="Web-{D14E66F5-D035-4B97-AE95-379FF377DD66}" dt="2022-06-15T03:16:46.074" v="8"/>
          <ac:spMkLst>
            <pc:docMk/>
            <pc:sldMk cId="3733823517" sldId="257"/>
            <ac:spMk id="6" creationId="{57D7690E-D21D-8041-A244-465A22A9FF7C}"/>
          </ac:spMkLst>
        </pc:spChg>
      </pc:sldChg>
      <pc:sldChg chg="modSp add">
        <pc:chgData name="Guest User" userId="S::urn:spo:anon#f9180c390a27c69c9b7af54737f98d34773fb418b805cb9913db1808004eae3a::" providerId="AD" clId="Web-{D14E66F5-D035-4B97-AE95-379FF377DD66}" dt="2022-06-15T03:22:42.317" v="77"/>
        <pc:sldMkLst>
          <pc:docMk/>
          <pc:sldMk cId="2782303717" sldId="258"/>
        </pc:sldMkLst>
        <pc:graphicFrameChg chg="mod modGraphic">
          <ac:chgData name="Guest User" userId="S::urn:spo:anon#f9180c390a27c69c9b7af54737f98d34773fb418b805cb9913db1808004eae3a::" providerId="AD" clId="Web-{D14E66F5-D035-4B97-AE95-379FF377DD66}" dt="2022-06-15T03:22:42.317" v="77"/>
          <ac:graphicFrameMkLst>
            <pc:docMk/>
            <pc:sldMk cId="2782303717" sldId="258"/>
            <ac:graphicFrameMk id="4" creationId="{E2C5106D-80D8-A5E0-2EB5-616C7D24814B}"/>
          </ac:graphicFrameMkLst>
        </pc:graphicFrameChg>
      </pc:sldChg>
      <pc:sldChg chg="modSp add">
        <pc:chgData name="Guest User" userId="S::urn:spo:anon#f9180c390a27c69c9b7af54737f98d34773fb418b805cb9913db1808004eae3a::" providerId="AD" clId="Web-{D14E66F5-D035-4B97-AE95-379FF377DD66}" dt="2022-06-15T03:21:28.769" v="41" actId="20577"/>
        <pc:sldMkLst>
          <pc:docMk/>
          <pc:sldMk cId="3771209441" sldId="259"/>
        </pc:sldMkLst>
        <pc:spChg chg="mod">
          <ac:chgData name="Guest User" userId="S::urn:spo:anon#f9180c390a27c69c9b7af54737f98d34773fb418b805cb9913db1808004eae3a::" providerId="AD" clId="Web-{D14E66F5-D035-4B97-AE95-379FF377DD66}" dt="2022-06-15T03:21:28.769" v="41" actId="20577"/>
          <ac:spMkLst>
            <pc:docMk/>
            <pc:sldMk cId="3771209441" sldId="259"/>
            <ac:spMk id="3" creationId="{0695BA62-EC35-26DF-E9BD-028EAACD36D2}"/>
          </ac:spMkLst>
        </pc:spChg>
      </pc:sldChg>
      <pc:sldChg chg="add">
        <pc:chgData name="Guest User" userId="S::urn:spo:anon#f9180c390a27c69c9b7af54737f98d34773fb418b805cb9913db1808004eae3a::" providerId="AD" clId="Web-{D14E66F5-D035-4B97-AE95-379FF377DD66}" dt="2022-06-15T03:19:40.250" v="11"/>
        <pc:sldMkLst>
          <pc:docMk/>
          <pc:sldMk cId="3408843361" sldId="260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297" v="12"/>
        <pc:sldMkLst>
          <pc:docMk/>
          <pc:sldMk cId="673511486" sldId="261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344" v="13"/>
        <pc:sldMkLst>
          <pc:docMk/>
          <pc:sldMk cId="79711890" sldId="262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391" v="14"/>
        <pc:sldMkLst>
          <pc:docMk/>
          <pc:sldMk cId="3833168658" sldId="263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438" v="15"/>
        <pc:sldMkLst>
          <pc:docMk/>
          <pc:sldMk cId="1166272580" sldId="264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484" v="16"/>
        <pc:sldMkLst>
          <pc:docMk/>
          <pc:sldMk cId="3712609454" sldId="265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547" v="17"/>
        <pc:sldMkLst>
          <pc:docMk/>
          <pc:sldMk cId="3304181623" sldId="266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656" v="18"/>
        <pc:sldMkLst>
          <pc:docMk/>
          <pc:sldMk cId="2577944897" sldId="267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766" v="19"/>
        <pc:sldMkLst>
          <pc:docMk/>
          <pc:sldMk cId="4266160606" sldId="268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781" v="20"/>
        <pc:sldMkLst>
          <pc:docMk/>
          <pc:sldMk cId="3477575624" sldId="269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859" v="21"/>
        <pc:sldMkLst>
          <pc:docMk/>
          <pc:sldMk cId="3446097945" sldId="270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938" v="22"/>
        <pc:sldMkLst>
          <pc:docMk/>
          <pc:sldMk cId="9677033" sldId="271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953" v="23"/>
        <pc:sldMkLst>
          <pc:docMk/>
          <pc:sldMk cId="3381396100" sldId="272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984" v="24"/>
        <pc:sldMkLst>
          <pc:docMk/>
          <pc:sldMk cId="2507014667" sldId="273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1" v="25"/>
        <pc:sldMkLst>
          <pc:docMk/>
          <pc:sldMk cId="4148308579" sldId="274"/>
        </pc:sldMkLst>
      </pc:sldChg>
      <pc:sldChg chg="new">
        <pc:chgData name="Guest User" userId="S::urn:spo:anon#f9180c390a27c69c9b7af54737f98d34773fb418b805cb9913db1808004eae3a::" providerId="AD" clId="Web-{D14E66F5-D035-4B97-AE95-379FF377DD66}" dt="2022-06-15T03:29:08.421" v="78"/>
        <pc:sldMkLst>
          <pc:docMk/>
          <pc:sldMk cId="3582589407" sldId="275"/>
        </pc:sldMkLst>
      </pc:sldChg>
      <pc:sldMasterChg chg="add addSldLayout">
        <pc:chgData name="Guest User" userId="S::urn:spo:anon#f9180c390a27c69c9b7af54737f98d34773fb418b805cb9913db1808004eae3a::" providerId="AD" clId="Web-{D14E66F5-D035-4B97-AE95-379FF377DD66}" dt="2022-06-15T03:19:40.109" v="9"/>
        <pc:sldMasterMkLst>
          <pc:docMk/>
          <pc:sldMasterMk cId="261252687" sldId="2147483678"/>
        </pc:sldMasterMkLst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1966556993" sldId="2147483679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353852605" sldId="2147483680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3544254206" sldId="2147483681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1140870173" sldId="2147483682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778038588" sldId="2147483683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2583844538" sldId="2147483684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2800316164" sldId="2147483685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640239598" sldId="2147483686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3766443759" sldId="2147483687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2811741199" sldId="2147483688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3017932806" sldId="2147483689"/>
          </pc:sldLayoutMkLst>
        </pc:sldLayoutChg>
      </pc:sldMasterChg>
    </pc:docChg>
  </pc:docChgLst>
  <pc:docChgLst>
    <pc:chgData name="Muhammad Syazwan Bin Rusdi" userId="S::muhdsyazwanrusdi@student.usm.my::217e579d-af56-4fbd-aafe-8664f19c56ea" providerId="AD" clId="Web-{A5959DCD-3D00-193F-4745-C519D4F0F05E}"/>
    <pc:docChg chg="modSld">
      <pc:chgData name="Muhammad Syazwan Bin Rusdi" userId="S::muhdsyazwanrusdi@student.usm.my::217e579d-af56-4fbd-aafe-8664f19c56ea" providerId="AD" clId="Web-{A5959DCD-3D00-193F-4745-C519D4F0F05E}" dt="2022-06-21T02:10:19.239" v="10" actId="20577"/>
      <pc:docMkLst>
        <pc:docMk/>
      </pc:docMkLst>
      <pc:sldChg chg="modSp">
        <pc:chgData name="Muhammad Syazwan Bin Rusdi" userId="S::muhdsyazwanrusdi@student.usm.my::217e579d-af56-4fbd-aafe-8664f19c56ea" providerId="AD" clId="Web-{A5959DCD-3D00-193F-4745-C519D4F0F05E}" dt="2022-06-21T02:10:19.239" v="10" actId="20577"/>
        <pc:sldMkLst>
          <pc:docMk/>
          <pc:sldMk cId="2471700704" sldId="330"/>
        </pc:sldMkLst>
        <pc:spChg chg="mod">
          <ac:chgData name="Muhammad Syazwan Bin Rusdi" userId="S::muhdsyazwanrusdi@student.usm.my::217e579d-af56-4fbd-aafe-8664f19c56ea" providerId="AD" clId="Web-{A5959DCD-3D00-193F-4745-C519D4F0F05E}" dt="2022-06-21T02:10:19.239" v="10" actId="20577"/>
          <ac:spMkLst>
            <pc:docMk/>
            <pc:sldMk cId="2471700704" sldId="330"/>
            <ac:spMk id="3" creationId="{5401D485-109D-8E52-26F5-355370DC259C}"/>
          </ac:spMkLst>
        </pc:spChg>
      </pc:sldChg>
    </pc:docChg>
  </pc:docChgLst>
  <pc:docChgLst>
    <pc:chgData name="Guest User" userId="S::urn:spo:anon#f9180c390a27c69c9b7af54737f98d34773fb418b805cb9913db1808004eae3a::" providerId="AD" clId="Web-{0155E1C8-A1B0-D7F1-A551-C783C5270FC5}"/>
    <pc:docChg chg="addSld delSld modSld">
      <pc:chgData name="Guest User" userId="S::urn:spo:anon#f9180c390a27c69c9b7af54737f98d34773fb418b805cb9913db1808004eae3a::" providerId="AD" clId="Web-{0155E1C8-A1B0-D7F1-A551-C783C5270FC5}" dt="2022-06-28T16:01:43.912" v="50"/>
      <pc:docMkLst>
        <pc:docMk/>
      </pc:docMkLst>
      <pc:sldChg chg="del">
        <pc:chgData name="Guest User" userId="S::urn:spo:anon#f9180c390a27c69c9b7af54737f98d34773fb418b805cb9913db1808004eae3a::" providerId="AD" clId="Web-{0155E1C8-A1B0-D7F1-A551-C783C5270FC5}" dt="2022-06-28T16:01:43.912" v="50"/>
        <pc:sldMkLst>
          <pc:docMk/>
          <pc:sldMk cId="3582589407" sldId="275"/>
        </pc:sldMkLst>
      </pc:sldChg>
      <pc:sldChg chg="add del">
        <pc:chgData name="Guest User" userId="S::urn:spo:anon#f9180c390a27c69c9b7af54737f98d34773fb418b805cb9913db1808004eae3a::" providerId="AD" clId="Web-{0155E1C8-A1B0-D7F1-A551-C783C5270FC5}" dt="2022-06-28T15:40:01.816" v="2"/>
        <pc:sldMkLst>
          <pc:docMk/>
          <pc:sldMk cId="1485906690" sldId="349"/>
        </pc:sldMkLst>
      </pc:sldChg>
      <pc:sldChg chg="modSp del">
        <pc:chgData name="Guest User" userId="S::urn:spo:anon#f9180c390a27c69c9b7af54737f98d34773fb418b805cb9913db1808004eae3a::" providerId="AD" clId="Web-{0155E1C8-A1B0-D7F1-A551-C783C5270FC5}" dt="2022-06-28T16:00:14.112" v="47"/>
        <pc:sldMkLst>
          <pc:docMk/>
          <pc:sldMk cId="3736907809" sldId="353"/>
        </pc:sldMkLst>
        <pc:spChg chg="mod">
          <ac:chgData name="Guest User" userId="S::urn:spo:anon#f9180c390a27c69c9b7af54737f98d34773fb418b805cb9913db1808004eae3a::" providerId="AD" clId="Web-{0155E1C8-A1B0-D7F1-A551-C783C5270FC5}" dt="2022-06-28T15:41:27.944" v="12" actId="20577"/>
          <ac:spMkLst>
            <pc:docMk/>
            <pc:sldMk cId="3736907809" sldId="353"/>
            <ac:spMk id="3" creationId="{39DE6CC0-381F-D6AD-0D87-0A0584877F18}"/>
          </ac:spMkLst>
        </pc:spChg>
      </pc:sldChg>
      <pc:sldChg chg="del">
        <pc:chgData name="Guest User" userId="S::urn:spo:anon#f9180c390a27c69c9b7af54737f98d34773fb418b805cb9913db1808004eae3a::" providerId="AD" clId="Web-{0155E1C8-A1B0-D7F1-A551-C783C5270FC5}" dt="2022-06-28T16:00:09.205" v="46"/>
        <pc:sldMkLst>
          <pc:docMk/>
          <pc:sldMk cId="1099750876" sldId="354"/>
        </pc:sldMkLst>
      </pc:sldChg>
      <pc:sldChg chg="modSp del">
        <pc:chgData name="Guest User" userId="S::urn:spo:anon#f9180c390a27c69c9b7af54737f98d34773fb418b805cb9913db1808004eae3a::" providerId="AD" clId="Web-{0155E1C8-A1B0-D7F1-A551-C783C5270FC5}" dt="2022-06-28T16:00:31.316" v="48"/>
        <pc:sldMkLst>
          <pc:docMk/>
          <pc:sldMk cId="2345520949" sldId="359"/>
        </pc:sldMkLst>
        <pc:spChg chg="mod">
          <ac:chgData name="Guest User" userId="S::urn:spo:anon#f9180c390a27c69c9b7af54737f98d34773fb418b805cb9913db1808004eae3a::" providerId="AD" clId="Web-{0155E1C8-A1B0-D7F1-A551-C783C5270FC5}" dt="2022-06-28T15:40:52.990" v="4" actId="20577"/>
          <ac:spMkLst>
            <pc:docMk/>
            <pc:sldMk cId="2345520949" sldId="359"/>
            <ac:spMk id="3" creationId="{F254D2B2-2658-71BA-5559-98B8BB935A6E}"/>
          </ac:spMkLst>
        </pc:spChg>
      </pc:sldChg>
      <pc:sldChg chg="addSp delSp modSp new mod setBg">
        <pc:chgData name="Guest User" userId="S::urn:spo:anon#f9180c390a27c69c9b7af54737f98d34773fb418b805cb9913db1808004eae3a::" providerId="AD" clId="Web-{0155E1C8-A1B0-D7F1-A551-C783C5270FC5}" dt="2022-06-28T16:00:49.582" v="49"/>
        <pc:sldMkLst>
          <pc:docMk/>
          <pc:sldMk cId="2313657361" sldId="360"/>
        </pc:sldMkLst>
        <pc:spChg chg="mod">
          <ac:chgData name="Guest User" userId="S::urn:spo:anon#f9180c390a27c69c9b7af54737f98d34773fb418b805cb9913db1808004eae3a::" providerId="AD" clId="Web-{0155E1C8-A1B0-D7F1-A551-C783C5270FC5}" dt="2022-06-28T16:00:49.582" v="49"/>
          <ac:spMkLst>
            <pc:docMk/>
            <pc:sldMk cId="2313657361" sldId="360"/>
            <ac:spMk id="2" creationId="{C50A5C1A-EBD0-4E75-1B55-AF05B5AE5EFD}"/>
          </ac:spMkLst>
        </pc:spChg>
        <pc:spChg chg="del mod">
          <ac:chgData name="Guest User" userId="S::urn:spo:anon#f9180c390a27c69c9b7af54737f98d34773fb418b805cb9913db1808004eae3a::" providerId="AD" clId="Web-{0155E1C8-A1B0-D7F1-A551-C783C5270FC5}" dt="2022-06-28T15:48:33.382" v="37"/>
          <ac:spMkLst>
            <pc:docMk/>
            <pc:sldMk cId="2313657361" sldId="360"/>
            <ac:spMk id="3" creationId="{3F3DA62F-79C4-F48B-411B-4D6A868BE1D3}"/>
          </ac:spMkLst>
        </pc:spChg>
        <pc:spChg chg="add del">
          <ac:chgData name="Guest User" userId="S::urn:spo:anon#f9180c390a27c69c9b7af54737f98d34773fb418b805cb9913db1808004eae3a::" providerId="AD" clId="Web-{0155E1C8-A1B0-D7F1-A551-C783C5270FC5}" dt="2022-06-28T16:00:49.582" v="49"/>
          <ac:spMkLst>
            <pc:docMk/>
            <pc:sldMk cId="2313657361" sldId="360"/>
            <ac:spMk id="9" creationId="{B819A166-7571-4003-A6B8-B62034C3ED30}"/>
          </ac:spMkLst>
        </pc:spChg>
        <pc:spChg chg="add">
          <ac:chgData name="Guest User" userId="S::urn:spo:anon#f9180c390a27c69c9b7af54737f98d34773fb418b805cb9913db1808004eae3a::" providerId="AD" clId="Web-{0155E1C8-A1B0-D7F1-A551-C783C5270FC5}" dt="2022-06-28T16:00:49.582" v="49"/>
          <ac:spMkLst>
            <pc:docMk/>
            <pc:sldMk cId="2313657361" sldId="360"/>
            <ac:spMk id="14" creationId="{AB45A142-4255-493C-8284-5D566C121B10}"/>
          </ac:spMkLst>
        </pc:spChg>
        <pc:spChg chg="add del mod">
          <ac:chgData name="Guest User" userId="S::urn:spo:anon#f9180c390a27c69c9b7af54737f98d34773fb418b805cb9913db1808004eae3a::" providerId="AD" clId="Web-{0155E1C8-A1B0-D7F1-A551-C783C5270FC5}" dt="2022-06-28T15:49:45.869" v="45"/>
          <ac:spMkLst>
            <pc:docMk/>
            <pc:sldMk cId="2313657361" sldId="360"/>
            <ac:spMk id="28" creationId="{025998B1-CC85-C387-73DE-3AF6CB6949B4}"/>
          </ac:spMkLst>
        </pc:spChg>
        <pc:graphicFrameChg chg="add">
          <ac:chgData name="Guest User" userId="S::urn:spo:anon#f9180c390a27c69c9b7af54737f98d34773fb418b805cb9913db1808004eae3a::" providerId="AD" clId="Web-{0155E1C8-A1B0-D7F1-A551-C783C5270FC5}" dt="2022-06-28T15:48:33.382" v="37"/>
          <ac:graphicFrameMkLst>
            <pc:docMk/>
            <pc:sldMk cId="2313657361" sldId="360"/>
            <ac:graphicFrameMk id="5" creationId="{F7C975C7-62D0-55F3-740E-F51D30C62E59}"/>
          </ac:graphicFrameMkLst>
        </pc:graphicFrameChg>
        <pc:cxnChg chg="add">
          <ac:chgData name="Guest User" userId="S::urn:spo:anon#f9180c390a27c69c9b7af54737f98d34773fb418b805cb9913db1808004eae3a::" providerId="AD" clId="Web-{0155E1C8-A1B0-D7F1-A551-C783C5270FC5}" dt="2022-06-28T16:00:49.582" v="49"/>
          <ac:cxnSpMkLst>
            <pc:docMk/>
            <pc:sldMk cId="2313657361" sldId="360"/>
            <ac:cxnSpMk id="16" creationId="{38FB9660-F42F-4313-BBC4-47C007FE484C}"/>
          </ac:cxnSpMkLst>
        </pc:cxnChg>
      </pc:sldChg>
    </pc:docChg>
  </pc:docChgLst>
  <pc:docChgLst>
    <pc:chgData name="Muhammad Syazwan Bin Rusdi" userId="S::muhdsyazwanrusdi@student.usm.my::217e579d-af56-4fbd-aafe-8664f19c56ea" providerId="AD" clId="Web-{9371EF0C-AE2A-068A-5A1B-759941751D50}"/>
    <pc:docChg chg="modSld">
      <pc:chgData name="Muhammad Syazwan Bin Rusdi" userId="S::muhdsyazwanrusdi@student.usm.my::217e579d-af56-4fbd-aafe-8664f19c56ea" providerId="AD" clId="Web-{9371EF0C-AE2A-068A-5A1B-759941751D50}" dt="2022-06-17T04:08:12.383" v="409" actId="1076"/>
      <pc:docMkLst>
        <pc:docMk/>
      </pc:docMkLst>
      <pc:sldChg chg="modSp">
        <pc:chgData name="Muhammad Syazwan Bin Rusdi" userId="S::muhdsyazwanrusdi@student.usm.my::217e579d-af56-4fbd-aafe-8664f19c56ea" providerId="AD" clId="Web-{9371EF0C-AE2A-068A-5A1B-759941751D50}" dt="2022-06-17T04:08:12.383" v="409" actId="1076"/>
        <pc:sldMkLst>
          <pc:docMk/>
          <pc:sldMk cId="1059616500" sldId="329"/>
        </pc:sldMkLst>
        <pc:graphicFrameChg chg="mod modGraphic">
          <ac:chgData name="Muhammad Syazwan Bin Rusdi" userId="S::muhdsyazwanrusdi@student.usm.my::217e579d-af56-4fbd-aafe-8664f19c56ea" providerId="AD" clId="Web-{9371EF0C-AE2A-068A-5A1B-759941751D50}" dt="2022-06-17T04:08:12.383" v="409" actId="1076"/>
          <ac:graphicFrameMkLst>
            <pc:docMk/>
            <pc:sldMk cId="1059616500" sldId="329"/>
            <ac:graphicFrameMk id="5" creationId="{BDFA90F7-25B7-4222-6189-D6943348A7EE}"/>
          </ac:graphicFrameMkLst>
        </pc:graphicFrameChg>
      </pc:sldChg>
    </pc:docChg>
  </pc:docChgLst>
  <pc:docChgLst>
    <pc:chgData name="Guest User" userId="S::urn:spo:anon#f9180c390a27c69c9b7af54737f98d34773fb418b805cb9913db1808004eae3a::" providerId="AD" clId="Web-{70E33371-E96C-A681-6FAE-C7DA84704E62}"/>
    <pc:docChg chg="modSld">
      <pc:chgData name="Guest User" userId="S::urn:spo:anon#f9180c390a27c69c9b7af54737f98d34773fb418b805cb9913db1808004eae3a::" providerId="AD" clId="Web-{70E33371-E96C-A681-6FAE-C7DA84704E62}" dt="2022-06-23T02:32:19.758" v="47" actId="20577"/>
      <pc:docMkLst>
        <pc:docMk/>
      </pc:docMkLst>
      <pc:sldChg chg="addSp delSp modSp mod setBg">
        <pc:chgData name="Guest User" userId="S::urn:spo:anon#f9180c390a27c69c9b7af54737f98d34773fb418b805cb9913db1808004eae3a::" providerId="AD" clId="Web-{70E33371-E96C-A681-6FAE-C7DA84704E62}" dt="2022-06-23T02:22:49.242" v="39"/>
        <pc:sldMkLst>
          <pc:docMk/>
          <pc:sldMk cId="1649463911" sldId="298"/>
        </pc:sldMkLst>
        <pc:spChg chg="add del mod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3" creationId="{C340F206-6F50-3D48-9FBF-303AFC1E99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7" creationId="{2B566528-1B12-4246-9431-5C2D7D081168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8" creationId="{2B566528-1B12-4246-9431-5C2D7D081168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9" creationId="{C340F206-6F50-3D48-9FBF-303AFC1E99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10" creationId="{2E80C965-DB6D-4F81-9E9E-B027384D0B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11" creationId="{2E80C965-DB6D-4F81-9E9E-B027384D0B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12" creationId="{A580F890-B085-4E95-96AA-55AEBEC5CE6E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13" creationId="{A580F890-B085-4E95-96AA-55AEBEC5CE6E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14" creationId="{D3F51FEB-38FB-4F6C-9F7B-2F2AFAB65463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15" creationId="{D3F51FEB-38FB-4F6C-9F7B-2F2AFAB65463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16" creationId="{1E547BA6-BAE0-43BB-A7CA-60F69CE252F0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17" creationId="{1E547BA6-BAE0-43BB-A7CA-60F69CE252F0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32.258" v="35"/>
          <ac:spMkLst>
            <pc:docMk/>
            <pc:sldMk cId="1649463911" sldId="298"/>
            <ac:spMk id="18" creationId="{100EDD19-6802-4EC3-95CE-CFFAB042CF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32.258" v="35"/>
          <ac:spMkLst>
            <pc:docMk/>
            <pc:sldMk cId="1649463911" sldId="298"/>
            <ac:spMk id="19" creationId="{DB17E863-922E-4C26-BD64-E8FD41D28661}"/>
          </ac:spMkLst>
        </pc:spChg>
        <pc:graphicFrameChg chg="add del">
          <ac:chgData name="Guest User" userId="S::urn:spo:anon#f9180c390a27c69c9b7af54737f98d34773fb418b805cb9913db1808004eae3a::" providerId="AD" clId="Web-{70E33371-E96C-A681-6FAE-C7DA84704E62}" dt="2022-06-23T02:22:45.836" v="37"/>
          <ac:graphicFrameMkLst>
            <pc:docMk/>
            <pc:sldMk cId="1649463911" sldId="298"/>
            <ac:graphicFrameMk id="5" creationId="{BBAFF748-8369-9A5D-9C00-3D01E0503460}"/>
          </ac:graphicFrameMkLst>
        </pc:graphicFrameChg>
      </pc:sldChg>
      <pc:sldChg chg="addSp delSp modSp mod setBg">
        <pc:chgData name="Guest User" userId="S::urn:spo:anon#f9180c390a27c69c9b7af54737f98d34773fb418b805cb9913db1808004eae3a::" providerId="AD" clId="Web-{70E33371-E96C-A681-6FAE-C7DA84704E62}" dt="2022-06-23T02:22:50.383" v="41" actId="20577"/>
        <pc:sldMkLst>
          <pc:docMk/>
          <pc:sldMk cId="2843904239" sldId="305"/>
        </pc:sldMkLst>
        <pc:spChg chg="mod">
          <ac:chgData name="Guest User" userId="S::urn:spo:anon#f9180c390a27c69c9b7af54737f98d34773fb418b805cb9913db1808004eae3a::" providerId="AD" clId="Web-{70E33371-E96C-A681-6FAE-C7DA84704E62}" dt="2022-06-23T02:22:50.383" v="41" actId="20577"/>
          <ac:spMkLst>
            <pc:docMk/>
            <pc:sldMk cId="2843904239" sldId="305"/>
            <ac:spMk id="2" creationId="{62EE979F-9452-0D5A-51F6-D8EC5AEC1E2C}"/>
          </ac:spMkLst>
        </pc:spChg>
        <pc:spChg chg="del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3" creationId="{B69D64CF-380F-CEEE-9314-E2F5AD89A404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9" creationId="{2B566528-1B12-4246-9431-5C2D7D081168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11" creationId="{2E80C965-DB6D-4F81-9E9E-B027384D0BD6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13" creationId="{A580F890-B085-4E95-96AA-55AEBEC5CE6E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15" creationId="{D3F51FEB-38FB-4F6C-9F7B-2F2AFAB65463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17" creationId="{1E547BA6-BAE0-43BB-A7CA-60F69CE252F0}"/>
          </ac:spMkLst>
        </pc:spChg>
        <pc:graphicFrameChg chg="add">
          <ac:chgData name="Guest User" userId="S::urn:spo:anon#f9180c390a27c69c9b7af54737f98d34773fb418b805cb9913db1808004eae3a::" providerId="AD" clId="Web-{70E33371-E96C-A681-6FAE-C7DA84704E62}" dt="2022-06-23T02:21:00.286" v="29"/>
          <ac:graphicFrameMkLst>
            <pc:docMk/>
            <pc:sldMk cId="2843904239" sldId="305"/>
            <ac:graphicFrameMk id="5" creationId="{33FC2C5D-DDFF-E7C4-E7DF-026552A909D6}"/>
          </ac:graphicFrameMkLst>
        </pc:graphicFrameChg>
      </pc:sldChg>
      <pc:sldChg chg="modSp">
        <pc:chgData name="Guest User" userId="S::urn:spo:anon#f9180c390a27c69c9b7af54737f98d34773fb418b805cb9913db1808004eae3a::" providerId="AD" clId="Web-{70E33371-E96C-A681-6FAE-C7DA84704E62}" dt="2022-06-23T02:32:19.758" v="47" actId="20577"/>
        <pc:sldMkLst>
          <pc:docMk/>
          <pc:sldMk cId="3736907809" sldId="353"/>
        </pc:sldMkLst>
        <pc:spChg chg="mod">
          <ac:chgData name="Guest User" userId="S::urn:spo:anon#f9180c390a27c69c9b7af54737f98d34773fb418b805cb9913db1808004eae3a::" providerId="AD" clId="Web-{70E33371-E96C-A681-6FAE-C7DA84704E62}" dt="2022-06-23T02:32:19.758" v="47" actId="20577"/>
          <ac:spMkLst>
            <pc:docMk/>
            <pc:sldMk cId="3736907809" sldId="353"/>
            <ac:spMk id="3" creationId="{39DE6CC0-381F-D6AD-0D87-0A0584877F18}"/>
          </ac:spMkLst>
        </pc:spChg>
      </pc:sldChg>
      <pc:sldChg chg="modSp">
        <pc:chgData name="Guest User" userId="S::urn:spo:anon#f9180c390a27c69c9b7af54737f98d34773fb418b805cb9913db1808004eae3a::" providerId="AD" clId="Web-{70E33371-E96C-A681-6FAE-C7DA84704E62}" dt="2022-06-23T02:08:23.266" v="28" actId="20577"/>
        <pc:sldMkLst>
          <pc:docMk/>
          <pc:sldMk cId="1099750876" sldId="354"/>
        </pc:sldMkLst>
        <pc:spChg chg="mod">
          <ac:chgData name="Guest User" userId="S::urn:spo:anon#f9180c390a27c69c9b7af54737f98d34773fb418b805cb9913db1808004eae3a::" providerId="AD" clId="Web-{70E33371-E96C-A681-6FAE-C7DA84704E62}" dt="2022-06-23T02:08:23.266" v="28" actId="20577"/>
          <ac:spMkLst>
            <pc:docMk/>
            <pc:sldMk cId="1099750876" sldId="354"/>
            <ac:spMk id="3" creationId="{39DE6CC0-381F-D6AD-0D87-0A0584877F18}"/>
          </ac:spMkLst>
        </pc:spChg>
      </pc:sldChg>
      <pc:sldChg chg="addSp modSp mod setBg">
        <pc:chgData name="Guest User" userId="S::urn:spo:anon#f9180c390a27c69c9b7af54737f98d34773fb418b805cb9913db1808004eae3a::" providerId="AD" clId="Web-{70E33371-E96C-A681-6FAE-C7DA84704E62}" dt="2022-06-23T02:32:05.648" v="45" actId="20577"/>
        <pc:sldMkLst>
          <pc:docMk/>
          <pc:sldMk cId="2345520949" sldId="359"/>
        </pc:sldMkLst>
        <pc:spChg chg="mod">
          <ac:chgData name="Guest User" userId="S::urn:spo:anon#f9180c390a27c69c9b7af54737f98d34773fb418b805cb9913db1808004eae3a::" providerId="AD" clId="Web-{70E33371-E96C-A681-6FAE-C7DA84704E62}" dt="2022-06-23T02:31:27.866" v="42"/>
          <ac:spMkLst>
            <pc:docMk/>
            <pc:sldMk cId="2345520949" sldId="359"/>
            <ac:spMk id="2" creationId="{1C92D1C3-2727-EE77-0BC8-641C33A49AEE}"/>
          </ac:spMkLst>
        </pc:spChg>
        <pc:spChg chg="mod">
          <ac:chgData name="Guest User" userId="S::urn:spo:anon#f9180c390a27c69c9b7af54737f98d34773fb418b805cb9913db1808004eae3a::" providerId="AD" clId="Web-{70E33371-E96C-A681-6FAE-C7DA84704E62}" dt="2022-06-23T02:32:05.648" v="45" actId="20577"/>
          <ac:spMkLst>
            <pc:docMk/>
            <pc:sldMk cId="2345520949" sldId="359"/>
            <ac:spMk id="3" creationId="{F254D2B2-2658-71BA-5559-98B8BB935A6E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31:27.866" v="42"/>
          <ac:spMkLst>
            <pc:docMk/>
            <pc:sldMk cId="2345520949" sldId="359"/>
            <ac:spMk id="8" creationId="{100EDD19-6802-4EC3-95CE-CFFAB042CFD6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31:27.866" v="42"/>
          <ac:spMkLst>
            <pc:docMk/>
            <pc:sldMk cId="2345520949" sldId="359"/>
            <ac:spMk id="10" creationId="{DB17E863-922E-4C26-BD64-E8FD41D28661}"/>
          </ac:spMkLst>
        </pc:spChg>
      </pc:sldChg>
    </pc:docChg>
  </pc:docChgLst>
  <pc:docChgLst>
    <pc:chgData name="Guest User" userId="S::urn:spo:anon#f9180c390a27c69c9b7af54737f98d34773fb418b805cb9913db1808004eae3a::" providerId="AD" clId="Web-{DB5EA7A6-41B4-2197-2ADC-7685FDE4D093}"/>
    <pc:docChg chg="modSld">
      <pc:chgData name="Guest User" userId="S::urn:spo:anon#f9180c390a27c69c9b7af54737f98d34773fb418b805cb9913db1808004eae3a::" providerId="AD" clId="Web-{DB5EA7A6-41B4-2197-2ADC-7685FDE4D093}" dt="2022-06-21T07:15:45.518" v="24" actId="1076"/>
      <pc:docMkLst>
        <pc:docMk/>
      </pc:docMkLst>
      <pc:sldChg chg="modSp">
        <pc:chgData name="Guest User" userId="S::urn:spo:anon#f9180c390a27c69c9b7af54737f98d34773fb418b805cb9913db1808004eae3a::" providerId="AD" clId="Web-{DB5EA7A6-41B4-2197-2ADC-7685FDE4D093}" dt="2022-06-21T06:54:10.567" v="19" actId="20577"/>
        <pc:sldMkLst>
          <pc:docMk/>
          <pc:sldMk cId="9677033" sldId="271"/>
        </pc:sldMkLst>
        <pc:graphicFrameChg chg="modGraphic">
          <ac:chgData name="Guest User" userId="S::urn:spo:anon#f9180c390a27c69c9b7af54737f98d34773fb418b805cb9913db1808004eae3a::" providerId="AD" clId="Web-{DB5EA7A6-41B4-2197-2ADC-7685FDE4D093}" dt="2022-06-21T06:54:10.567" v="19" actId="20577"/>
          <ac:graphicFrameMkLst>
            <pc:docMk/>
            <pc:sldMk cId="9677033" sldId="271"/>
            <ac:graphicFrameMk id="4" creationId="{6375F06D-59DB-3112-3B56-D9B6DD5E636D}"/>
          </ac:graphicFrameMkLst>
        </pc:graphicFrameChg>
      </pc:sldChg>
      <pc:sldChg chg="addSp delSp modSp mod setBg addAnim delAnim setClrOvrMap">
        <pc:chgData name="Guest User" userId="S::urn:spo:anon#f9180c390a27c69c9b7af54737f98d34773fb418b805cb9913db1808004eae3a::" providerId="AD" clId="Web-{DB5EA7A6-41B4-2197-2ADC-7685FDE4D093}" dt="2022-06-21T06:55:00.209" v="22" actId="14100"/>
        <pc:sldMkLst>
          <pc:docMk/>
          <pc:sldMk cId="3381396100" sldId="272"/>
        </pc:sldMkLst>
        <pc:spChg chg="mod">
          <ac:chgData name="Guest User" userId="S::urn:spo:anon#f9180c390a27c69c9b7af54737f98d34773fb418b805cb9913db1808004eae3a::" providerId="AD" clId="Web-{DB5EA7A6-41B4-2197-2ADC-7685FDE4D093}" dt="2022-06-21T06:52:11.422" v="10"/>
          <ac:spMkLst>
            <pc:docMk/>
            <pc:sldMk cId="3381396100" sldId="272"/>
            <ac:spMk id="2" creationId="{04B94414-8FAF-2DEE-6776-8E378960289E}"/>
          </ac:spMkLst>
        </pc:spChg>
        <pc:spChg chg="mod">
          <ac:chgData name="Guest User" userId="S::urn:spo:anon#f9180c390a27c69c9b7af54737f98d34773fb418b805cb9913db1808004eae3a::" providerId="AD" clId="Web-{DB5EA7A6-41B4-2197-2ADC-7685FDE4D093}" dt="2022-06-21T06:55:00.209" v="22" actId="14100"/>
          <ac:spMkLst>
            <pc:docMk/>
            <pc:sldMk cId="3381396100" sldId="272"/>
            <ac:spMk id="3" creationId="{6AE5EFD9-3384-8A62-DC5D-198120DEB58D}"/>
          </ac:spMkLst>
        </pc:spChg>
        <pc:spChg chg="add del">
          <ac:chgData name="Guest User" userId="S::urn:spo:anon#f9180c390a27c69c9b7af54737f98d34773fb418b805cb9913db1808004eae3a::" providerId="AD" clId="Web-{DB5EA7A6-41B4-2197-2ADC-7685FDE4D093}" dt="2022-06-21T06:51:54.718" v="7"/>
          <ac:spMkLst>
            <pc:docMk/>
            <pc:sldMk cId="3381396100" sldId="272"/>
            <ac:spMk id="11" creationId="{F13C74B1-5B17-4795-BED0-7140497B445A}"/>
          </ac:spMkLst>
        </pc:spChg>
        <pc:spChg chg="add del">
          <ac:chgData name="Guest User" userId="S::urn:spo:anon#f9180c390a27c69c9b7af54737f98d34773fb418b805cb9913db1808004eae3a::" providerId="AD" clId="Web-{DB5EA7A6-41B4-2197-2ADC-7685FDE4D093}" dt="2022-06-21T06:51:54.718" v="7"/>
          <ac:spMkLst>
            <pc:docMk/>
            <pc:sldMk cId="3381396100" sldId="272"/>
            <ac:spMk id="13" creationId="{D4974D33-8DC5-464E-8C6D-BE58F0669C17}"/>
          </ac:spMkLst>
        </pc:spChg>
        <pc:spChg chg="add del">
          <ac:chgData name="Guest User" userId="S::urn:spo:anon#f9180c390a27c69c9b7af54737f98d34773fb418b805cb9913db1808004eae3a::" providerId="AD" clId="Web-{DB5EA7A6-41B4-2197-2ADC-7685FDE4D093}" dt="2022-06-21T06:52:11.406" v="9"/>
          <ac:spMkLst>
            <pc:docMk/>
            <pc:sldMk cId="3381396100" sldId="272"/>
            <ac:spMk id="15" creationId="{E49CC64F-7275-4E33-961B-0C5CDC439875}"/>
          </ac:spMkLst>
        </pc:spChg>
        <pc:spChg chg="add">
          <ac:chgData name="Guest User" userId="S::urn:spo:anon#f9180c390a27c69c9b7af54737f98d34773fb418b805cb9913db1808004eae3a::" providerId="AD" clId="Web-{DB5EA7A6-41B4-2197-2ADC-7685FDE4D093}" dt="2022-06-21T06:52:11.422" v="10"/>
          <ac:spMkLst>
            <pc:docMk/>
            <pc:sldMk cId="3381396100" sldId="272"/>
            <ac:spMk id="17" creationId="{F13C74B1-5B17-4795-BED0-7140497B445A}"/>
          </ac:spMkLst>
        </pc:spChg>
        <pc:spChg chg="add">
          <ac:chgData name="Guest User" userId="S::urn:spo:anon#f9180c390a27c69c9b7af54737f98d34773fb418b805cb9913db1808004eae3a::" providerId="AD" clId="Web-{DB5EA7A6-41B4-2197-2ADC-7685FDE4D093}" dt="2022-06-21T06:52:11.422" v="10"/>
          <ac:spMkLst>
            <pc:docMk/>
            <pc:sldMk cId="3381396100" sldId="272"/>
            <ac:spMk id="18" creationId="{D4974D33-8DC5-464E-8C6D-BE58F0669C17}"/>
          </ac:spMkLst>
        </pc:spChg>
        <pc:picChg chg="del">
          <ac:chgData name="Guest User" userId="S::urn:spo:anon#f9180c390a27c69c9b7af54737f98d34773fb418b805cb9913db1808004eae3a::" providerId="AD" clId="Web-{DB5EA7A6-41B4-2197-2ADC-7685FDE4D093}" dt="2022-06-21T06:51:28.546" v="1"/>
          <ac:picMkLst>
            <pc:docMk/>
            <pc:sldMk cId="3381396100" sldId="272"/>
            <ac:picMk id="5" creationId="{B3D6ED75-7074-9170-4D3B-F4B99B5CDF9C}"/>
          </ac:picMkLst>
        </pc:picChg>
        <pc:picChg chg="add mod">
          <ac:chgData name="Guest User" userId="S::urn:spo:anon#f9180c390a27c69c9b7af54737f98d34773fb418b805cb9913db1808004eae3a::" providerId="AD" clId="Web-{DB5EA7A6-41B4-2197-2ADC-7685FDE4D093}" dt="2022-06-21T06:52:11.422" v="10"/>
          <ac:picMkLst>
            <pc:docMk/>
            <pc:sldMk cId="3381396100" sldId="272"/>
            <ac:picMk id="6" creationId="{65EA95BB-15E4-D215-9ABD-DB51ED86E476}"/>
          </ac:picMkLst>
        </pc:picChg>
      </pc:sldChg>
      <pc:sldChg chg="modSp">
        <pc:chgData name="Guest User" userId="S::urn:spo:anon#f9180c390a27c69c9b7af54737f98d34773fb418b805cb9913db1808004eae3a::" providerId="AD" clId="Web-{DB5EA7A6-41B4-2197-2ADC-7685FDE4D093}" dt="2022-06-21T07:15:45.518" v="24" actId="1076"/>
        <pc:sldMkLst>
          <pc:docMk/>
          <pc:sldMk cId="2507014667" sldId="273"/>
        </pc:sldMkLst>
        <pc:picChg chg="mod">
          <ac:chgData name="Guest User" userId="S::urn:spo:anon#f9180c390a27c69c9b7af54737f98d34773fb418b805cb9913db1808004eae3a::" providerId="AD" clId="Web-{DB5EA7A6-41B4-2197-2ADC-7685FDE4D093}" dt="2022-06-21T07:15:45.518" v="24" actId="1076"/>
          <ac:picMkLst>
            <pc:docMk/>
            <pc:sldMk cId="2507014667" sldId="273"/>
            <ac:picMk id="17" creationId="{0DD11345-1D18-96EF-4922-AC25C690C886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BFCE094F-F796-7913-F10B-5D960DFEC306}"/>
    <pc:docChg chg="modSld">
      <pc:chgData name="Muhammad Syazwan Bin Rusdi" userId="S::muhdsyazwanrusdi@student.usm.my::217e579d-af56-4fbd-aafe-8664f19c56ea" providerId="AD" clId="Web-{BFCE094F-F796-7913-F10B-5D960DFEC306}" dt="2022-06-16T01:55:27.187" v="98" actId="1076"/>
      <pc:docMkLst>
        <pc:docMk/>
      </pc:docMkLst>
      <pc:sldChg chg="modSp">
        <pc:chgData name="Muhammad Syazwan Bin Rusdi" userId="S::muhdsyazwanrusdi@student.usm.my::217e579d-af56-4fbd-aafe-8664f19c56ea" providerId="AD" clId="Web-{BFCE094F-F796-7913-F10B-5D960DFEC306}" dt="2022-06-16T01:55:01.014" v="90" actId="20577"/>
        <pc:sldMkLst>
          <pc:docMk/>
          <pc:sldMk cId="2085177539" sldId="281"/>
        </pc:sldMkLst>
        <pc:spChg chg="mod">
          <ac:chgData name="Muhammad Syazwan Bin Rusdi" userId="S::muhdsyazwanrusdi@student.usm.my::217e579d-af56-4fbd-aafe-8664f19c56ea" providerId="AD" clId="Web-{BFCE094F-F796-7913-F10B-5D960DFEC306}" dt="2022-06-16T01:41:32.371" v="9" actId="20577"/>
          <ac:spMkLst>
            <pc:docMk/>
            <pc:sldMk cId="2085177539" sldId="281"/>
            <ac:spMk id="2" creationId="{897CC182-1B1F-8B45-3CA9-6FC2259AD763}"/>
          </ac:spMkLst>
        </pc:spChg>
        <pc:spChg chg="mod">
          <ac:chgData name="Muhammad Syazwan Bin Rusdi" userId="S::muhdsyazwanrusdi@student.usm.my::217e579d-af56-4fbd-aafe-8664f19c56ea" providerId="AD" clId="Web-{BFCE094F-F796-7913-F10B-5D960DFEC306}" dt="2022-06-16T01:55:01.014" v="90" actId="20577"/>
          <ac:spMkLst>
            <pc:docMk/>
            <pc:sldMk cId="2085177539" sldId="281"/>
            <ac:spMk id="3" creationId="{0C6AA7FD-5F64-3E44-4838-9BED35CE05AB}"/>
          </ac:spMkLst>
        </pc:spChg>
      </pc:sldChg>
      <pc:sldChg chg="addSp delSp modSp">
        <pc:chgData name="Muhammad Syazwan Bin Rusdi" userId="S::muhdsyazwanrusdi@student.usm.my::217e579d-af56-4fbd-aafe-8664f19c56ea" providerId="AD" clId="Web-{BFCE094F-F796-7913-F10B-5D960DFEC306}" dt="2022-06-16T01:55:27.187" v="98" actId="1076"/>
        <pc:sldMkLst>
          <pc:docMk/>
          <pc:sldMk cId="671682906" sldId="292"/>
        </pc:sldMkLst>
        <pc:spChg chg="del">
          <ac:chgData name="Muhammad Syazwan Bin Rusdi" userId="S::muhdsyazwanrusdi@student.usm.my::217e579d-af56-4fbd-aafe-8664f19c56ea" providerId="AD" clId="Web-{BFCE094F-F796-7913-F10B-5D960DFEC306}" dt="2022-06-16T01:41:16.387" v="2"/>
          <ac:spMkLst>
            <pc:docMk/>
            <pc:sldMk cId="671682906" sldId="292"/>
            <ac:spMk id="2" creationId="{2B9DE0DE-DE2D-3993-B8B4-8403E95DE422}"/>
          </ac:spMkLst>
        </pc:spChg>
        <pc:spChg chg="mod">
          <ac:chgData name="Muhammad Syazwan Bin Rusdi" userId="S::muhdsyazwanrusdi@student.usm.my::217e579d-af56-4fbd-aafe-8664f19c56ea" providerId="AD" clId="Web-{BFCE094F-F796-7913-F10B-5D960DFEC306}" dt="2022-06-16T01:55:27.187" v="98" actId="1076"/>
          <ac:spMkLst>
            <pc:docMk/>
            <pc:sldMk cId="671682906" sldId="292"/>
            <ac:spMk id="3" creationId="{C5740C4A-C711-820E-A825-0A026DB3BA17}"/>
          </ac:spMkLst>
        </pc:spChg>
        <pc:picChg chg="add mod">
          <ac:chgData name="Muhammad Syazwan Bin Rusdi" userId="S::muhdsyazwanrusdi@student.usm.my::217e579d-af56-4fbd-aafe-8664f19c56ea" providerId="AD" clId="Web-{BFCE094F-F796-7913-F10B-5D960DFEC306}" dt="2022-06-16T01:55:23.343" v="97" actId="1076"/>
          <ac:picMkLst>
            <pc:docMk/>
            <pc:sldMk cId="671682906" sldId="292"/>
            <ac:picMk id="4" creationId="{9DBCFAD7-C1C1-65C7-B27C-E5E66AA74FF9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1A425C23-D521-B781-4F6E-D9A08452CCDA}"/>
    <pc:docChg chg="addSld modSld">
      <pc:chgData name="Muhammad Syazwan Bin Rusdi" userId="S::muhdsyazwanrusdi@student.usm.my::217e579d-af56-4fbd-aafe-8664f19c56ea" providerId="AD" clId="Web-{1A425C23-D521-B781-4F6E-D9A08452CCDA}" dt="2022-06-16T01:39:58.774" v="213" actId="20577"/>
      <pc:docMkLst>
        <pc:docMk/>
      </pc:docMkLst>
      <pc:sldChg chg="modSp">
        <pc:chgData name="Muhammad Syazwan Bin Rusdi" userId="S::muhdsyazwanrusdi@student.usm.my::217e579d-af56-4fbd-aafe-8664f19c56ea" providerId="AD" clId="Web-{1A425C23-D521-B781-4F6E-D9A08452CCDA}" dt="2022-06-16T01:39:58.774" v="213" actId="20577"/>
        <pc:sldMkLst>
          <pc:docMk/>
          <pc:sldMk cId="2085177539" sldId="281"/>
        </pc:sldMkLst>
        <pc:spChg chg="mod">
          <ac:chgData name="Muhammad Syazwan Bin Rusdi" userId="S::muhdsyazwanrusdi@student.usm.my::217e579d-af56-4fbd-aafe-8664f19c56ea" providerId="AD" clId="Web-{1A425C23-D521-B781-4F6E-D9A08452CCDA}" dt="2022-06-16T01:34:08.031" v="26" actId="20577"/>
          <ac:spMkLst>
            <pc:docMk/>
            <pc:sldMk cId="2085177539" sldId="281"/>
            <ac:spMk id="2" creationId="{897CC182-1B1F-8B45-3CA9-6FC2259AD763}"/>
          </ac:spMkLst>
        </pc:spChg>
        <pc:spChg chg="mod">
          <ac:chgData name="Muhammad Syazwan Bin Rusdi" userId="S::muhdsyazwanrusdi@student.usm.my::217e579d-af56-4fbd-aafe-8664f19c56ea" providerId="AD" clId="Web-{1A425C23-D521-B781-4F6E-D9A08452CCDA}" dt="2022-06-16T01:39:58.774" v="213" actId="20577"/>
          <ac:spMkLst>
            <pc:docMk/>
            <pc:sldMk cId="2085177539" sldId="281"/>
            <ac:spMk id="3" creationId="{0C6AA7FD-5F64-3E44-4838-9BED35CE05AB}"/>
          </ac:spMkLst>
        </pc:spChg>
      </pc:sldChg>
      <pc:sldChg chg="new">
        <pc:chgData name="Muhammad Syazwan Bin Rusdi" userId="S::muhdsyazwanrusdi@student.usm.my::217e579d-af56-4fbd-aafe-8664f19c56ea" providerId="AD" clId="Web-{1A425C23-D521-B781-4F6E-D9A08452CCDA}" dt="2022-06-16T01:33:35.764" v="0"/>
        <pc:sldMkLst>
          <pc:docMk/>
          <pc:sldMk cId="671682906" sldId="292"/>
        </pc:sldMkLst>
      </pc:sldChg>
      <pc:sldChg chg="new">
        <pc:chgData name="Muhammad Syazwan Bin Rusdi" userId="S::muhdsyazwanrusdi@student.usm.my::217e579d-af56-4fbd-aafe-8664f19c56ea" providerId="AD" clId="Web-{1A425C23-D521-B781-4F6E-D9A08452CCDA}" dt="2022-06-16T01:33:36.577" v="1"/>
        <pc:sldMkLst>
          <pc:docMk/>
          <pc:sldMk cId="1824470958" sldId="293"/>
        </pc:sldMkLst>
      </pc:sldChg>
    </pc:docChg>
  </pc:docChgLst>
  <pc:docChgLst>
    <pc:chgData name="Guest User" userId="S::urn:spo:anon#f9180c390a27c69c9b7af54737f98d34773fb418b805cb9913db1808004eae3a::" providerId="AD" clId="Web-{5095E828-9E63-3F5A-65D7-DB5FB60E30D0}"/>
    <pc:docChg chg="addSld delSld modSld">
      <pc:chgData name="Guest User" userId="S::urn:spo:anon#f9180c390a27c69c9b7af54737f98d34773fb418b805cb9913db1808004eae3a::" providerId="AD" clId="Web-{5095E828-9E63-3F5A-65D7-DB5FB60E30D0}" dt="2022-06-21T09:50:10.920" v="118"/>
      <pc:docMkLst>
        <pc:docMk/>
      </pc:docMkLst>
      <pc:sldChg chg="del">
        <pc:chgData name="Guest User" userId="S::urn:spo:anon#f9180c390a27c69c9b7af54737f98d34773fb418b805cb9913db1808004eae3a::" providerId="AD" clId="Web-{5095E828-9E63-3F5A-65D7-DB5FB60E30D0}" dt="2022-06-21T09:50:10.920" v="118"/>
        <pc:sldMkLst>
          <pc:docMk/>
          <pc:sldMk cId="9677033" sldId="271"/>
        </pc:sldMkLst>
      </pc:sldChg>
      <pc:sldChg chg="addSp delSp modSp">
        <pc:chgData name="Guest User" userId="S::urn:spo:anon#f9180c390a27c69c9b7af54737f98d34773fb418b805cb9913db1808004eae3a::" providerId="AD" clId="Web-{5095E828-9E63-3F5A-65D7-DB5FB60E30D0}" dt="2022-06-21T09:38:58.727" v="30"/>
        <pc:sldMkLst>
          <pc:docMk/>
          <pc:sldMk cId="3381396100" sldId="272"/>
        </pc:sldMkLst>
        <pc:spChg chg="mod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2" creationId="{04B94414-8FAF-2DEE-6776-8E378960289E}"/>
          </ac:spMkLst>
        </pc:spChg>
        <pc:spChg chg="mod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3" creationId="{6AE5EFD9-3384-8A62-DC5D-198120DEB58D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17" creationId="{F13C74B1-5B17-4795-BED0-7140497B445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18" creationId="{D4974D33-8DC5-464E-8C6D-BE58F0669C17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11" v="29"/>
          <ac:spMkLst>
            <pc:docMk/>
            <pc:sldMk cId="3381396100" sldId="272"/>
            <ac:spMk id="23" creationId="{E91DC736-0EF8-4F87-9146-EBF1D2EE4D3D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11" v="29"/>
          <ac:spMkLst>
            <pc:docMk/>
            <pc:sldMk cId="3381396100" sldId="272"/>
            <ac:spMk id="25" creationId="{097CD68E-23E3-4007-8847-CD0944C4F7BE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11" v="29"/>
          <ac:spMkLst>
            <pc:docMk/>
            <pc:sldMk cId="3381396100" sldId="272"/>
            <ac:spMk id="27" creationId="{AF2F604E-43BE-4DC3-B983-E071523364F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11" v="29"/>
          <ac:spMkLst>
            <pc:docMk/>
            <pc:sldMk cId="3381396100" sldId="272"/>
            <ac:spMk id="29" creationId="{08C9B587-E65E-4B52-B37C-ABEBB6E87928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31" creationId="{9B7AD9F6-8CE7-4299-8FC6-328F4DCD3FF9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32" creationId="{F49775AF-8896-43EE-92C6-83497D6DC56F}"/>
          </ac:spMkLst>
        </pc:spChg>
        <pc:picChg chg="mod ord">
          <ac:chgData name="Guest User" userId="S::urn:spo:anon#f9180c390a27c69c9b7af54737f98d34773fb418b805cb9913db1808004eae3a::" providerId="AD" clId="Web-{5095E828-9E63-3F5A-65D7-DB5FB60E30D0}" dt="2022-06-21T09:38:58.711" v="29"/>
          <ac:picMkLst>
            <pc:docMk/>
            <pc:sldMk cId="3381396100" sldId="272"/>
            <ac:picMk id="6" creationId="{65EA95BB-15E4-D215-9ABD-DB51ED86E476}"/>
          </ac:picMkLst>
        </pc:picChg>
      </pc:sldChg>
      <pc:sldChg chg="modSp del">
        <pc:chgData name="Guest User" userId="S::urn:spo:anon#f9180c390a27c69c9b7af54737f98d34773fb418b805cb9913db1808004eae3a::" providerId="AD" clId="Web-{5095E828-9E63-3F5A-65D7-DB5FB60E30D0}" dt="2022-06-21T09:44:46.956" v="83"/>
        <pc:sldMkLst>
          <pc:docMk/>
          <pc:sldMk cId="2507014667" sldId="273"/>
        </pc:sldMkLst>
        <pc:spChg chg="mod">
          <ac:chgData name="Guest User" userId="S::urn:spo:anon#f9180c390a27c69c9b7af54737f98d34773fb418b805cb9913db1808004eae3a::" providerId="AD" clId="Web-{5095E828-9E63-3F5A-65D7-DB5FB60E30D0}" dt="2022-06-21T09:37:11.911" v="22"/>
          <ac:spMkLst>
            <pc:docMk/>
            <pc:sldMk cId="2507014667" sldId="273"/>
            <ac:spMk id="2" creationId="{EBACC23C-C5D0-2BD2-E1C1-26F8528B1389}"/>
          </ac:spMkLst>
        </pc:spChg>
      </pc:sldChg>
      <pc:sldChg chg="addSp delSp modSp mod setBg addAnim delAnim setClrOvrMap">
        <pc:chgData name="Guest User" userId="S::urn:spo:anon#f9180c390a27c69c9b7af54737f98d34773fb418b805cb9913db1808004eae3a::" providerId="AD" clId="Web-{5095E828-9E63-3F5A-65D7-DB5FB60E30D0}" dt="2022-06-21T09:39:15.337" v="31"/>
        <pc:sldMkLst>
          <pc:docMk/>
          <pc:sldMk cId="4148308579" sldId="274"/>
        </pc:sldMkLst>
        <pc:spChg chg="mo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" creationId="{C1DD54FD-001F-9ABE-8DD0-04DA1CF38C95}"/>
          </ac:spMkLst>
        </pc:spChg>
        <pc:spChg chg="mod">
          <ac:chgData name="Guest User" userId="S::urn:spo:anon#f9180c390a27c69c9b7af54737f98d34773fb418b805cb9913db1808004eae3a::" providerId="AD" clId="Web-{5095E828-9E63-3F5A-65D7-DB5FB60E30D0}" dt="2022-06-21T09:37:51.365" v="25"/>
          <ac:spMkLst>
            <pc:docMk/>
            <pc:sldMk cId="4148308579" sldId="274"/>
            <ac:spMk id="3" creationId="{1AFFFC56-1254-4FC5-38EA-1AEEDDEA0D82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7:33.646" v="23"/>
          <ac:spMkLst>
            <pc:docMk/>
            <pc:sldMk cId="4148308579" sldId="274"/>
            <ac:spMk id="8" creationId="{9B7AD9F6-8CE7-4299-8FC6-328F4DCD3FF9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4:37.078" v="1"/>
          <ac:spMkLst>
            <pc:docMk/>
            <pc:sldMk cId="4148308579" sldId="274"/>
            <ac:spMk id="9" creationId="{C1DD1A8A-57D5-4A81-AD04-532B043C5611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7:33.646" v="23"/>
          <ac:spMkLst>
            <pc:docMk/>
            <pc:sldMk cId="4148308579" sldId="274"/>
            <ac:spMk id="10" creationId="{F49775AF-8896-43EE-92C6-83497D6DC56F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4:37.078" v="1"/>
          <ac:spMkLst>
            <pc:docMk/>
            <pc:sldMk cId="4148308579" sldId="274"/>
            <ac:spMk id="11" creationId="{007891EC-4501-44ED-A8C8-B11B6DB767AB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7:51.365" v="25"/>
          <ac:spMkLst>
            <pc:docMk/>
            <pc:sldMk cId="4148308579" sldId="274"/>
            <ac:spMk id="12" creationId="{178FB36B-5BFE-42CA-BC60-1115E0D95EEC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4:46.532" v="7"/>
          <ac:spMkLst>
            <pc:docMk/>
            <pc:sldMk cId="4148308579" sldId="274"/>
            <ac:spMk id="13" creationId="{71B2258F-86CA-4D4D-8270-BC05FCDEBFB3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7:51.365" v="25"/>
          <ac:spMkLst>
            <pc:docMk/>
            <pc:sldMk cId="4148308579" sldId="274"/>
            <ac:spMk id="15" creationId="{ECC07320-C2CA-4E29-8481-9D9E143C778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6:23.722" v="17"/>
          <ac:spMkLst>
            <pc:docMk/>
            <pc:sldMk cId="4148308579" sldId="274"/>
            <ac:spMk id="16" creationId="{C1DD1A8A-57D5-4A81-AD04-532B043C5611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6:23.722" v="17"/>
          <ac:spMkLst>
            <pc:docMk/>
            <pc:sldMk cId="4148308579" sldId="274"/>
            <ac:spMk id="18" creationId="{007891EC-4501-44ED-A8C8-B11B6DB767AB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0" creationId="{E91DC736-0EF8-4F87-9146-EBF1D2EE4D3D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2" creationId="{097CD68E-23E3-4007-8847-CD0944C4F7BE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4" creationId="{AF2F604E-43BE-4DC3-B983-E071523364F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6" creationId="{08C9B587-E65E-4B52-B37C-ABEBB6E87928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1" creationId="{55666830-9A19-4E01-8505-D6C7F9AC5665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3" creationId="{AE9FC877-7FB6-4D22-9988-35420644E202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5" creationId="{E41809D1-F12E-46BB-B804-5F209D325E8B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7" creationId="{AF2F604E-43BE-4DC3-B983-E071523364F8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9" creationId="{08C9B587-E65E-4B52-B37C-ABEBB6E87928}"/>
          </ac:spMkLst>
        </pc:spChg>
        <pc:picChg chg="add del">
          <ac:chgData name="Guest User" userId="S::urn:spo:anon#f9180c390a27c69c9b7af54737f98d34773fb418b805cb9913db1808004eae3a::" providerId="AD" clId="Web-{5095E828-9E63-3F5A-65D7-DB5FB60E30D0}" dt="2022-06-21T09:34:37.078" v="1"/>
          <ac:picMkLst>
            <pc:docMk/>
            <pc:sldMk cId="4148308579" sldId="274"/>
            <ac:picMk id="5" creationId="{2F5B2019-71BF-8568-4A9F-89D1A49E4DCE}"/>
          </ac:picMkLst>
        </pc:picChg>
        <pc:picChg chg="add mod ord">
          <ac:chgData name="Guest User" userId="S::urn:spo:anon#f9180c390a27c69c9b7af54737f98d34773fb418b805cb9913db1808004eae3a::" providerId="AD" clId="Web-{5095E828-9E63-3F5A-65D7-DB5FB60E30D0}" dt="2022-06-21T09:39:15.337" v="31"/>
          <ac:picMkLst>
            <pc:docMk/>
            <pc:sldMk cId="4148308579" sldId="274"/>
            <ac:picMk id="6" creationId="{DE334BF7-3693-27F8-4E78-927BEC83F0D0}"/>
          </ac:picMkLst>
        </pc:picChg>
        <pc:picChg chg="add del">
          <ac:chgData name="Guest User" userId="S::urn:spo:anon#f9180c390a27c69c9b7af54737f98d34773fb418b805cb9913db1808004eae3a::" providerId="AD" clId="Web-{5095E828-9E63-3F5A-65D7-DB5FB60E30D0}" dt="2022-06-21T09:34:46.532" v="7"/>
          <ac:picMkLst>
            <pc:docMk/>
            <pc:sldMk cId="4148308579" sldId="274"/>
            <ac:picMk id="14" creationId="{9D28F9D7-FF36-4C56-FDD9-886178FAD309}"/>
          </ac:picMkLst>
        </pc:picChg>
        <pc:picChg chg="add del mod ord">
          <ac:chgData name="Guest User" userId="S::urn:spo:anon#f9180c390a27c69c9b7af54737f98d34773fb418b805cb9913db1808004eae3a::" providerId="AD" clId="Web-{5095E828-9E63-3F5A-65D7-DB5FB60E30D0}" dt="2022-06-21T09:36:23.722" v="17"/>
          <ac:picMkLst>
            <pc:docMk/>
            <pc:sldMk cId="4148308579" sldId="274"/>
            <ac:picMk id="17" creationId="{2F5B2019-71BF-8568-4A9F-89D1A49E4DCE}"/>
          </ac:picMkLst>
        </pc:picChg>
      </pc:sldChg>
      <pc:sldChg chg="addSp delSp modSp new mod setBg">
        <pc:chgData name="Guest User" userId="S::urn:spo:anon#f9180c390a27c69c9b7af54737f98d34773fb418b805cb9913db1808004eae3a::" providerId="AD" clId="Web-{5095E828-9E63-3F5A-65D7-DB5FB60E30D0}" dt="2022-06-21T09:44:32.440" v="82" actId="1076"/>
        <pc:sldMkLst>
          <pc:docMk/>
          <pc:sldMk cId="1586507276" sldId="351"/>
        </pc:sldMkLst>
        <pc:spChg chg="mod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2" creationId="{57CCBAA8-3355-ED5D-9636-C489E125C5F8}"/>
          </ac:spMkLst>
        </pc:spChg>
        <pc:spChg chg="del mod">
          <ac:chgData name="Guest User" userId="S::urn:spo:anon#f9180c390a27c69c9b7af54737f98d34773fb418b805cb9913db1808004eae3a::" providerId="AD" clId="Web-{5095E828-9E63-3F5A-65D7-DB5FB60E30D0}" dt="2022-06-21T09:41:31.013" v="49"/>
          <ac:spMkLst>
            <pc:docMk/>
            <pc:sldMk cId="1586507276" sldId="351"/>
            <ac:spMk id="3" creationId="{CCBF51DE-0D2B-BA51-6760-DDE6DF9E3C96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5.793" v="39"/>
          <ac:spMkLst>
            <pc:docMk/>
            <pc:sldMk cId="1586507276" sldId="351"/>
            <ac:spMk id="10" creationId="{7FF47CB7-972F-479F-A36D-9E72D26EC8D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5.793" v="39"/>
          <ac:spMkLst>
            <pc:docMk/>
            <pc:sldMk cId="1586507276" sldId="351"/>
            <ac:spMk id="12" creationId="{0D153B68-5844-490D-8E67-F616D6D721C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5.793" v="39"/>
          <ac:spMkLst>
            <pc:docMk/>
            <pc:sldMk cId="1586507276" sldId="351"/>
            <ac:spMk id="14" creationId="{9A0D773F-7A7D-4DBB-9DEA-86BB8B8F4BC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8.574" v="41"/>
          <ac:spMkLst>
            <pc:docMk/>
            <pc:sldMk cId="1586507276" sldId="351"/>
            <ac:spMk id="16" creationId="{59A309A7-1751-4ABE-A3C1-EEC40366AD89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8.574" v="41"/>
          <ac:spMkLst>
            <pc:docMk/>
            <pc:sldMk cId="1586507276" sldId="351"/>
            <ac:spMk id="17" creationId="{967D8EB6-EAE1-4F9C-B398-83321E287204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1:18.122" v="46"/>
          <ac:spMkLst>
            <pc:docMk/>
            <pc:sldMk cId="1586507276" sldId="351"/>
            <ac:spMk id="19" creationId="{7FF47CB7-972F-479F-A36D-9E72D26EC8D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1:18.122" v="46"/>
          <ac:spMkLst>
            <pc:docMk/>
            <pc:sldMk cId="1586507276" sldId="351"/>
            <ac:spMk id="20" creationId="{0D153B68-5844-490D-8E67-F616D6D721C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1:18.122" v="46"/>
          <ac:spMkLst>
            <pc:docMk/>
            <pc:sldMk cId="1586507276" sldId="351"/>
            <ac:spMk id="21" creationId="{9A0D773F-7A7D-4DBB-9DEA-86BB8B8F4BC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2:52.437" v="58"/>
          <ac:spMkLst>
            <pc:docMk/>
            <pc:sldMk cId="1586507276" sldId="351"/>
            <ac:spMk id="26" creationId="{058A14AF-9FB5-4CC7-BA35-E8E85D3EDF0E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2:52.437" v="58"/>
          <ac:spMkLst>
            <pc:docMk/>
            <pc:sldMk cId="1586507276" sldId="351"/>
            <ac:spMk id="28" creationId="{3A9A4357-BD1D-4622-A4FE-766E6AB8DE84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2:52.437" v="58"/>
          <ac:spMkLst>
            <pc:docMk/>
            <pc:sldMk cId="1586507276" sldId="351"/>
            <ac:spMk id="30" creationId="{E659831F-0D9A-4C63-9EBB-8435B85A440F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2:52.437" v="58"/>
          <ac:spMkLst>
            <pc:docMk/>
            <pc:sldMk cId="1586507276" sldId="351"/>
            <ac:spMk id="32" creationId="{E6995CE5-F890-4ABA-82A2-26507CE8D2A3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37" creationId="{70BDD0CE-06A4-404B-8A13-580229C1C923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39" creationId="{EE9899FA-8881-472C-AA59-D08A89CA8AEF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41" creationId="{080B7D90-3DF1-4514-B26D-616BE35553C9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46" creationId="{823AC064-BC96-4F32-8AE1-B2FD38754823}"/>
          </ac:spMkLst>
        </pc:spChg>
        <pc:picChg chg="add del mod">
          <ac:chgData name="Guest User" userId="S::urn:spo:anon#f9180c390a27c69c9b7af54737f98d34773fb418b805cb9913db1808004eae3a::" providerId="AD" clId="Web-{5095E828-9E63-3F5A-65D7-DB5FB60E30D0}" dt="2022-06-21T09:40:56.387" v="43"/>
          <ac:picMkLst>
            <pc:docMk/>
            <pc:sldMk cId="1586507276" sldId="351"/>
            <ac:picMk id="5" creationId="{843C5A1E-DA73-0EA1-9F65-71837CDEF1EF}"/>
          </ac:picMkLst>
        </pc:picChg>
        <pc:picChg chg="add mod ord">
          <ac:chgData name="Guest User" userId="S::urn:spo:anon#f9180c390a27c69c9b7af54737f98d34773fb418b805cb9913db1808004eae3a::" providerId="AD" clId="Web-{5095E828-9E63-3F5A-65D7-DB5FB60E30D0}" dt="2022-06-21T09:43:44.158" v="72" actId="1076"/>
          <ac:picMkLst>
            <pc:docMk/>
            <pc:sldMk cId="1586507276" sldId="351"/>
            <ac:picMk id="7" creationId="{5A156640-9BE3-DBC4-0081-9D13867C202A}"/>
          </ac:picMkLst>
        </pc:picChg>
        <pc:picChg chg="add mod">
          <ac:chgData name="Guest User" userId="S::urn:spo:anon#f9180c390a27c69c9b7af54737f98d34773fb418b805cb9913db1808004eae3a::" providerId="AD" clId="Web-{5095E828-9E63-3F5A-65D7-DB5FB60E30D0}" dt="2022-06-21T09:43:42.923" v="71" actId="1076"/>
          <ac:picMkLst>
            <pc:docMk/>
            <pc:sldMk cId="1586507276" sldId="351"/>
            <ac:picMk id="9" creationId="{BAA5CCC3-AAF1-C992-9900-D3CFB78463B0}"/>
          </ac:picMkLst>
        </pc:picChg>
        <pc:picChg chg="add del">
          <ac:chgData name="Guest User" userId="S::urn:spo:anon#f9180c390a27c69c9b7af54737f98d34773fb418b805cb9913db1808004eae3a::" providerId="AD" clId="Web-{5095E828-9E63-3F5A-65D7-DB5FB60E30D0}" dt="2022-06-21T09:42:31.624" v="57"/>
          <ac:picMkLst>
            <pc:docMk/>
            <pc:sldMk cId="1586507276" sldId="351"/>
            <ac:picMk id="13" creationId="{5D9370F4-475F-AA51-B5CB-7B51F132B20F}"/>
          </ac:picMkLst>
        </pc:picChg>
        <pc:picChg chg="add mod">
          <ac:chgData name="Guest User" userId="S::urn:spo:anon#f9180c390a27c69c9b7af54737f98d34773fb418b805cb9913db1808004eae3a::" providerId="AD" clId="Web-{5095E828-9E63-3F5A-65D7-DB5FB60E30D0}" dt="2022-06-21T09:44:16.752" v="78" actId="1076"/>
          <ac:picMkLst>
            <pc:docMk/>
            <pc:sldMk cId="1586507276" sldId="351"/>
            <ac:picMk id="18" creationId="{C7E6D910-2BFD-20B3-A2BE-40207D092343}"/>
          </ac:picMkLst>
        </pc:picChg>
        <pc:picChg chg="add mod">
          <ac:chgData name="Guest User" userId="S::urn:spo:anon#f9180c390a27c69c9b7af54737f98d34773fb418b805cb9913db1808004eae3a::" providerId="AD" clId="Web-{5095E828-9E63-3F5A-65D7-DB5FB60E30D0}" dt="2022-06-21T09:44:32.440" v="82" actId="1076"/>
          <ac:picMkLst>
            <pc:docMk/>
            <pc:sldMk cId="1586507276" sldId="351"/>
            <ac:picMk id="23" creationId="{83F37A67-EB14-391B-B721-FCFC03EF5B34}"/>
          </ac:picMkLst>
        </pc:picChg>
        <pc:cxnChg chg="add">
          <ac:chgData name="Guest User" userId="S::urn:spo:anon#f9180c390a27c69c9b7af54737f98d34773fb418b805cb9913db1808004eae3a::" providerId="AD" clId="Web-{5095E828-9E63-3F5A-65D7-DB5FB60E30D0}" dt="2022-06-21T09:43:22.251" v="65"/>
          <ac:cxnSpMkLst>
            <pc:docMk/>
            <pc:sldMk cId="1586507276" sldId="351"/>
            <ac:cxnSpMk id="48" creationId="{7E7C77BC-7138-40B1-A15B-20F57A494629}"/>
          </ac:cxnSpMkLst>
        </pc:cxnChg>
        <pc:cxnChg chg="add">
          <ac:chgData name="Guest User" userId="S::urn:spo:anon#f9180c390a27c69c9b7af54737f98d34773fb418b805cb9913db1808004eae3a::" providerId="AD" clId="Web-{5095E828-9E63-3F5A-65D7-DB5FB60E30D0}" dt="2022-06-21T09:43:22.251" v="65"/>
          <ac:cxnSpMkLst>
            <pc:docMk/>
            <pc:sldMk cId="1586507276" sldId="351"/>
            <ac:cxnSpMk id="50" creationId="{DB146403-F3D6-484B-B2ED-97F9565D0370}"/>
          </ac:cxnSpMkLst>
        </pc:cxnChg>
      </pc:sldChg>
      <pc:sldChg chg="addSp delSp modSp new mod setBg">
        <pc:chgData name="Guest User" userId="S::urn:spo:anon#f9180c390a27c69c9b7af54737f98d34773fb418b805cb9913db1808004eae3a::" providerId="AD" clId="Web-{5095E828-9E63-3F5A-65D7-DB5FB60E30D0}" dt="2022-06-21T09:49:46.216" v="117"/>
        <pc:sldMkLst>
          <pc:docMk/>
          <pc:sldMk cId="2277921081" sldId="352"/>
        </pc:sldMkLst>
        <pc:spChg chg="mod">
          <ac:chgData name="Guest User" userId="S::urn:spo:anon#f9180c390a27c69c9b7af54737f98d34773fb418b805cb9913db1808004eae3a::" providerId="AD" clId="Web-{5095E828-9E63-3F5A-65D7-DB5FB60E30D0}" dt="2022-06-21T09:49:46.216" v="117"/>
          <ac:spMkLst>
            <pc:docMk/>
            <pc:sldMk cId="2277921081" sldId="352"/>
            <ac:spMk id="2" creationId="{5B7A273F-4756-ECEE-D036-7125FFE1B01F}"/>
          </ac:spMkLst>
        </pc:spChg>
        <pc:spChg chg="add del mod">
          <ac:chgData name="Guest User" userId="S::urn:spo:anon#f9180c390a27c69c9b7af54737f98d34773fb418b805cb9913db1808004eae3a::" providerId="AD" clId="Web-{5095E828-9E63-3F5A-65D7-DB5FB60E30D0}" dt="2022-06-21T09:49:46.216" v="117"/>
          <ac:spMkLst>
            <pc:docMk/>
            <pc:sldMk cId="2277921081" sldId="352"/>
            <ac:spMk id="3" creationId="{6BE3F5A7-8624-576C-4EDD-A06EE74B4230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49:46.216" v="117"/>
          <ac:spMkLst>
            <pc:docMk/>
            <pc:sldMk cId="2277921081" sldId="352"/>
            <ac:spMk id="9" creationId="{3A5B4632-C963-4296-86F0-79AA9EA5AE98}"/>
          </ac:spMkLst>
        </pc:spChg>
        <pc:graphicFrameChg chg="add del">
          <ac:chgData name="Guest User" userId="S::urn:spo:anon#f9180c390a27c69c9b7af54737f98d34773fb418b805cb9913db1808004eae3a::" providerId="AD" clId="Web-{5095E828-9E63-3F5A-65D7-DB5FB60E30D0}" dt="2022-06-21T09:49:46.184" v="116"/>
          <ac:graphicFrameMkLst>
            <pc:docMk/>
            <pc:sldMk cId="2277921081" sldId="352"/>
            <ac:graphicFrameMk id="5" creationId="{A62A33C7-C9E4-0F75-F372-DF1652C694AC}"/>
          </ac:graphicFrameMkLst>
        </pc:graphicFrameChg>
        <pc:graphicFrameChg chg="add">
          <ac:chgData name="Guest User" userId="S::urn:spo:anon#f9180c390a27c69c9b7af54737f98d34773fb418b805cb9913db1808004eae3a::" providerId="AD" clId="Web-{5095E828-9E63-3F5A-65D7-DB5FB60E30D0}" dt="2022-06-21T09:49:46.216" v="117"/>
          <ac:graphicFrameMkLst>
            <pc:docMk/>
            <pc:sldMk cId="2277921081" sldId="352"/>
            <ac:graphicFrameMk id="7" creationId="{E503AE16-604D-FEB0-811D-B50C3F15B698}"/>
          </ac:graphicFrameMkLst>
        </pc:graphicFrameChg>
      </pc:sldChg>
    </pc:docChg>
  </pc:docChgLst>
  <pc:docChgLst>
    <pc:chgData name="Guest User" userId="S::urn:spo:anon#f9180c390a27c69c9b7af54737f98d34773fb418b805cb9913db1808004eae3a::" providerId="AD" clId="Web-{040B3842-B82D-0861-385F-588C4A9E7323}"/>
    <pc:docChg chg="addSld delSld modSld">
      <pc:chgData name="Guest User" userId="S::urn:spo:anon#f9180c390a27c69c9b7af54737f98d34773fb418b805cb9913db1808004eae3a::" providerId="AD" clId="Web-{040B3842-B82D-0861-385F-588C4A9E7323}" dt="2022-06-21T03:16:50.178" v="17" actId="20577"/>
      <pc:docMkLst>
        <pc:docMk/>
      </pc:docMkLst>
      <pc:sldChg chg="modSp">
        <pc:chgData name="Guest User" userId="S::urn:spo:anon#f9180c390a27c69c9b7af54737f98d34773fb418b805cb9913db1808004eae3a::" providerId="AD" clId="Web-{040B3842-B82D-0861-385F-588C4A9E7323}" dt="2022-06-21T03:16:50.178" v="17" actId="20577"/>
        <pc:sldMkLst>
          <pc:docMk/>
          <pc:sldMk cId="9677033" sldId="271"/>
        </pc:sldMkLst>
        <pc:graphicFrameChg chg="mod modGraphic">
          <ac:chgData name="Guest User" userId="S::urn:spo:anon#f9180c390a27c69c9b7af54737f98d34773fb418b805cb9913db1808004eae3a::" providerId="AD" clId="Web-{040B3842-B82D-0861-385F-588C4A9E7323}" dt="2022-06-21T03:16:50.178" v="17" actId="20577"/>
          <ac:graphicFrameMkLst>
            <pc:docMk/>
            <pc:sldMk cId="9677033" sldId="271"/>
            <ac:graphicFrameMk id="4" creationId="{6375F06D-59DB-3112-3B56-D9B6DD5E636D}"/>
          </ac:graphicFrameMkLst>
        </pc:graphicFrameChg>
      </pc:sldChg>
      <pc:sldChg chg="addSp delSp modSp del">
        <pc:chgData name="Guest User" userId="S::urn:spo:anon#f9180c390a27c69c9b7af54737f98d34773fb418b805cb9913db1808004eae3a::" providerId="AD" clId="Web-{040B3842-B82D-0861-385F-588C4A9E7323}" dt="2022-06-21T03:00:10.042" v="2"/>
        <pc:sldMkLst>
          <pc:docMk/>
          <pc:sldMk cId="3615699737" sldId="311"/>
        </pc:sldMkLst>
        <pc:spChg chg="del">
          <ac:chgData name="Guest User" userId="S::urn:spo:anon#f9180c390a27c69c9b7af54737f98d34773fb418b805cb9913db1808004eae3a::" providerId="AD" clId="Web-{040B3842-B82D-0861-385F-588C4A9E7323}" dt="2022-06-21T02:59:25.165" v="0"/>
          <ac:spMkLst>
            <pc:docMk/>
            <pc:sldMk cId="3615699737" sldId="311"/>
            <ac:spMk id="3" creationId="{09DF3275-7216-7594-6F73-FE6530D8B40E}"/>
          </ac:spMkLst>
        </pc:spChg>
        <pc:picChg chg="add mod ord">
          <ac:chgData name="Guest User" userId="S::urn:spo:anon#f9180c390a27c69c9b7af54737f98d34773fb418b805cb9913db1808004eae3a::" providerId="AD" clId="Web-{040B3842-B82D-0861-385F-588C4A9E7323}" dt="2022-06-21T02:59:38.510" v="1" actId="14100"/>
          <ac:picMkLst>
            <pc:docMk/>
            <pc:sldMk cId="3615699737" sldId="311"/>
            <ac:picMk id="4" creationId="{2251910C-F090-75D6-BB5C-E9481C771AB2}"/>
          </ac:picMkLst>
        </pc:picChg>
      </pc:sldChg>
      <pc:sldChg chg="new">
        <pc:chgData name="Guest User" userId="S::urn:spo:anon#f9180c390a27c69c9b7af54737f98d34773fb418b805cb9913db1808004eae3a::" providerId="AD" clId="Web-{040B3842-B82D-0861-385F-588C4A9E7323}" dt="2022-06-21T03:00:16.636" v="3"/>
        <pc:sldMkLst>
          <pc:docMk/>
          <pc:sldMk cId="740382994" sldId="347"/>
        </pc:sldMkLst>
      </pc:sldChg>
    </pc:docChg>
  </pc:docChgLst>
  <pc:docChgLst>
    <pc:chgData name="Muhammad Syazwan Bin Rusdi" userId="S::muhdsyazwanrusdi@student.usm.my::217e579d-af56-4fbd-aafe-8664f19c56ea" providerId="AD" clId="Web-{958869D0-CD88-F4EC-9F10-D7FAB8394392}"/>
    <pc:docChg chg="addSld delSld modSld">
      <pc:chgData name="Muhammad Syazwan Bin Rusdi" userId="S::muhdsyazwanrusdi@student.usm.my::217e579d-af56-4fbd-aafe-8664f19c56ea" providerId="AD" clId="Web-{958869D0-CD88-F4EC-9F10-D7FAB8394392}" dt="2022-06-30T01:35:16.663" v="703" actId="1076"/>
      <pc:docMkLst>
        <pc:docMk/>
      </pc:docMkLst>
      <pc:sldChg chg="addSp modSp new mod setBg">
        <pc:chgData name="Muhammad Syazwan Bin Rusdi" userId="S::muhdsyazwanrusdi@student.usm.my::217e579d-af56-4fbd-aafe-8664f19c56ea" providerId="AD" clId="Web-{958869D0-CD88-F4EC-9F10-D7FAB8394392}" dt="2022-06-30T01:31:01.174" v="669" actId="20577"/>
        <pc:sldMkLst>
          <pc:docMk/>
          <pc:sldMk cId="513752338" sldId="361"/>
        </pc:sldMkLst>
        <pc:spChg chg="mod">
          <ac:chgData name="Muhammad Syazwan Bin Rusdi" userId="S::muhdsyazwanrusdi@student.usm.my::217e579d-af56-4fbd-aafe-8664f19c56ea" providerId="AD" clId="Web-{958869D0-CD88-F4EC-9F10-D7FAB8394392}" dt="2022-06-30T01:31:01.174" v="669" actId="20577"/>
          <ac:spMkLst>
            <pc:docMk/>
            <pc:sldMk cId="513752338" sldId="361"/>
            <ac:spMk id="2" creationId="{187422F9-AE7F-3A04-6E68-D4EBBA5BEC23}"/>
          </ac:spMkLst>
        </pc:spChg>
        <pc:spChg chg="mod">
          <ac:chgData name="Muhammad Syazwan Bin Rusdi" userId="S::muhdsyazwanrusdi@student.usm.my::217e579d-af56-4fbd-aafe-8664f19c56ea" providerId="AD" clId="Web-{958869D0-CD88-F4EC-9F10-D7FAB8394392}" dt="2022-06-30T01:28:10.233" v="627"/>
          <ac:spMkLst>
            <pc:docMk/>
            <pc:sldMk cId="513752338" sldId="361"/>
            <ac:spMk id="3" creationId="{9B061EEF-FF4E-F4DC-64B8-B92C39FC317F}"/>
          </ac:spMkLst>
        </pc:spChg>
        <pc:spChg chg="add mod">
          <ac:chgData name="Muhammad Syazwan Bin Rusdi" userId="S::muhdsyazwanrusdi@student.usm.my::217e579d-af56-4fbd-aafe-8664f19c56ea" providerId="AD" clId="Web-{958869D0-CD88-F4EC-9F10-D7FAB8394392}" dt="2022-06-30T01:28:10.233" v="627"/>
          <ac:spMkLst>
            <pc:docMk/>
            <pc:sldMk cId="513752338" sldId="361"/>
            <ac:spMk id="5" creationId="{6100C0FC-41E1-A0D4-0174-AD4DC5BA46C0}"/>
          </ac:spMkLst>
        </pc:spChg>
        <pc:spChg chg="add">
          <ac:chgData name="Muhammad Syazwan Bin Rusdi" userId="S::muhdsyazwanrusdi@student.usm.my::217e579d-af56-4fbd-aafe-8664f19c56ea" providerId="AD" clId="Web-{958869D0-CD88-F4EC-9F10-D7FAB8394392}" dt="2022-06-30T01:28:10.233" v="627"/>
          <ac:spMkLst>
            <pc:docMk/>
            <pc:sldMk cId="513752338" sldId="361"/>
            <ac:spMk id="10" creationId="{4C608BEB-860E-4094-8511-78603564A75E}"/>
          </ac:spMkLst>
        </pc:spChg>
        <pc:cxnChg chg="add">
          <ac:chgData name="Muhammad Syazwan Bin Rusdi" userId="S::muhdsyazwanrusdi@student.usm.my::217e579d-af56-4fbd-aafe-8664f19c56ea" providerId="AD" clId="Web-{958869D0-CD88-F4EC-9F10-D7FAB8394392}" dt="2022-06-30T01:28:10.233" v="627"/>
          <ac:cxnSpMkLst>
            <pc:docMk/>
            <pc:sldMk cId="513752338" sldId="361"/>
            <ac:cxnSpMk id="12" creationId="{1F16A8D4-FE87-4604-88B2-394B5D1EB437}"/>
          </ac:cxnSpMkLst>
        </pc:cxnChg>
      </pc:sldChg>
      <pc:sldChg chg="new del">
        <pc:chgData name="Muhammad Syazwan Bin Rusdi" userId="S::muhdsyazwanrusdi@student.usm.my::217e579d-af56-4fbd-aafe-8664f19c56ea" providerId="AD" clId="Web-{958869D0-CD88-F4EC-9F10-D7FAB8394392}" dt="2022-06-30T00:58:18.603" v="1"/>
        <pc:sldMkLst>
          <pc:docMk/>
          <pc:sldMk cId="1971916878" sldId="361"/>
        </pc:sldMkLst>
      </pc:sldChg>
      <pc:sldChg chg="addSp delSp modSp new del">
        <pc:chgData name="Muhammad Syazwan Bin Rusdi" userId="S::muhdsyazwanrusdi@student.usm.my::217e579d-af56-4fbd-aafe-8664f19c56ea" providerId="AD" clId="Web-{958869D0-CD88-F4EC-9F10-D7FAB8394392}" dt="2022-06-30T01:30:13.720" v="653"/>
        <pc:sldMkLst>
          <pc:docMk/>
          <pc:sldMk cId="438681310" sldId="362"/>
        </pc:sldMkLst>
        <pc:spChg chg="del">
          <ac:chgData name="Muhammad Syazwan Bin Rusdi" userId="S::muhdsyazwanrusdi@student.usm.my::217e579d-af56-4fbd-aafe-8664f19c56ea" providerId="AD" clId="Web-{958869D0-CD88-F4EC-9F10-D7FAB8394392}" dt="2022-06-30T01:11:18.228" v="294"/>
          <ac:spMkLst>
            <pc:docMk/>
            <pc:sldMk cId="438681310" sldId="362"/>
            <ac:spMk id="2" creationId="{88BF3525-AD7E-93EF-0AD5-AD05A0977E73}"/>
          </ac:spMkLst>
        </pc:spChg>
        <pc:spChg chg="mod">
          <ac:chgData name="Muhammad Syazwan Bin Rusdi" userId="S::muhdsyazwanrusdi@student.usm.my::217e579d-af56-4fbd-aafe-8664f19c56ea" providerId="AD" clId="Web-{958869D0-CD88-F4EC-9F10-D7FAB8394392}" dt="2022-06-30T01:29:44.750" v="643" actId="20577"/>
          <ac:spMkLst>
            <pc:docMk/>
            <pc:sldMk cId="438681310" sldId="362"/>
            <ac:spMk id="3" creationId="{9C3B45E9-A5DD-8820-CCCB-AED5B1ECD507}"/>
          </ac:spMkLst>
        </pc:spChg>
        <pc:spChg chg="add mod">
          <ac:chgData name="Muhammad Syazwan Bin Rusdi" userId="S::muhdsyazwanrusdi@student.usm.my::217e579d-af56-4fbd-aafe-8664f19c56ea" providerId="AD" clId="Web-{958869D0-CD88-F4EC-9F10-D7FAB8394392}" dt="2022-06-30T01:28:58.546" v="629" actId="20577"/>
          <ac:spMkLst>
            <pc:docMk/>
            <pc:sldMk cId="438681310" sldId="362"/>
            <ac:spMk id="5" creationId="{79949DC2-DEC6-F279-A848-C3976D60D731}"/>
          </ac:spMkLst>
        </pc:spChg>
      </pc:sldChg>
      <pc:sldChg chg="modSp add replId">
        <pc:chgData name="Muhammad Syazwan Bin Rusdi" userId="S::muhdsyazwanrusdi@student.usm.my::217e579d-af56-4fbd-aafe-8664f19c56ea" providerId="AD" clId="Web-{958869D0-CD88-F4EC-9F10-D7FAB8394392}" dt="2022-06-30T01:30:57.127" v="668" actId="20577"/>
        <pc:sldMkLst>
          <pc:docMk/>
          <pc:sldMk cId="4256260206" sldId="363"/>
        </pc:sldMkLst>
        <pc:spChg chg="mod">
          <ac:chgData name="Muhammad Syazwan Bin Rusdi" userId="S::muhdsyazwanrusdi@student.usm.my::217e579d-af56-4fbd-aafe-8664f19c56ea" providerId="AD" clId="Web-{958869D0-CD88-F4EC-9F10-D7FAB8394392}" dt="2022-06-30T01:30:57.127" v="668" actId="20577"/>
          <ac:spMkLst>
            <pc:docMk/>
            <pc:sldMk cId="4256260206" sldId="363"/>
            <ac:spMk id="2" creationId="{187422F9-AE7F-3A04-6E68-D4EBBA5BEC23}"/>
          </ac:spMkLst>
        </pc:spChg>
        <pc:spChg chg="mod">
          <ac:chgData name="Muhammad Syazwan Bin Rusdi" userId="S::muhdsyazwanrusdi@student.usm.my::217e579d-af56-4fbd-aafe-8664f19c56ea" providerId="AD" clId="Web-{958869D0-CD88-F4EC-9F10-D7FAB8394392}" dt="2022-06-30T01:29:37.969" v="642" actId="20577"/>
          <ac:spMkLst>
            <pc:docMk/>
            <pc:sldMk cId="4256260206" sldId="363"/>
            <ac:spMk id="3" creationId="{9B061EEF-FF4E-F4DC-64B8-B92C39FC317F}"/>
          </ac:spMkLst>
        </pc:spChg>
        <pc:spChg chg="mod">
          <ac:chgData name="Muhammad Syazwan Bin Rusdi" userId="S::muhdsyazwanrusdi@student.usm.my::217e579d-af56-4fbd-aafe-8664f19c56ea" providerId="AD" clId="Web-{958869D0-CD88-F4EC-9F10-D7FAB8394392}" dt="2022-06-30T01:30:10.610" v="652" actId="1076"/>
          <ac:spMkLst>
            <pc:docMk/>
            <pc:sldMk cId="4256260206" sldId="363"/>
            <ac:spMk id="5" creationId="{6100C0FC-41E1-A0D4-0174-AD4DC5BA46C0}"/>
          </ac:spMkLst>
        </pc:spChg>
      </pc:sldChg>
      <pc:sldChg chg="addSp delSp modSp new">
        <pc:chgData name="Muhammad Syazwan Bin Rusdi" userId="S::muhdsyazwanrusdi@student.usm.my::217e579d-af56-4fbd-aafe-8664f19c56ea" providerId="AD" clId="Web-{958869D0-CD88-F4EC-9F10-D7FAB8394392}" dt="2022-06-30T01:33:25.395" v="693" actId="1076"/>
        <pc:sldMkLst>
          <pc:docMk/>
          <pc:sldMk cId="3381350666" sldId="364"/>
        </pc:sldMkLst>
        <pc:spChg chg="mod">
          <ac:chgData name="Muhammad Syazwan Bin Rusdi" userId="S::muhdsyazwanrusdi@student.usm.my::217e579d-af56-4fbd-aafe-8664f19c56ea" providerId="AD" clId="Web-{958869D0-CD88-F4EC-9F10-D7FAB8394392}" dt="2022-06-30T01:33:08.379" v="687" actId="1076"/>
          <ac:spMkLst>
            <pc:docMk/>
            <pc:sldMk cId="3381350666" sldId="364"/>
            <ac:spMk id="2" creationId="{2377F8DB-067A-61BD-B930-8DEAF2EF3E81}"/>
          </ac:spMkLst>
        </pc:spChg>
        <pc:spChg chg="del">
          <ac:chgData name="Muhammad Syazwan Bin Rusdi" userId="S::muhdsyazwanrusdi@student.usm.my::217e579d-af56-4fbd-aafe-8664f19c56ea" providerId="AD" clId="Web-{958869D0-CD88-F4EC-9F10-D7FAB8394392}" dt="2022-06-30T01:33:11.270" v="688"/>
          <ac:spMkLst>
            <pc:docMk/>
            <pc:sldMk cId="3381350666" sldId="364"/>
            <ac:spMk id="3" creationId="{C3303D77-9D0A-7430-D19A-092B5EF2E5C7}"/>
          </ac:spMkLst>
        </pc:spChg>
        <pc:picChg chg="add mod">
          <ac:chgData name="Muhammad Syazwan Bin Rusdi" userId="S::muhdsyazwanrusdi@student.usm.my::217e579d-af56-4fbd-aafe-8664f19c56ea" providerId="AD" clId="Web-{958869D0-CD88-F4EC-9F10-D7FAB8394392}" dt="2022-06-30T01:33:25.395" v="693" actId="1076"/>
          <ac:picMkLst>
            <pc:docMk/>
            <pc:sldMk cId="3381350666" sldId="364"/>
            <ac:picMk id="4" creationId="{4C7CE900-63E8-98C4-AA6C-86554224415E}"/>
          </ac:picMkLst>
        </pc:picChg>
      </pc:sldChg>
      <pc:sldChg chg="addSp delSp modSp new">
        <pc:chgData name="Muhammad Syazwan Bin Rusdi" userId="S::muhdsyazwanrusdi@student.usm.my::217e579d-af56-4fbd-aafe-8664f19c56ea" providerId="AD" clId="Web-{958869D0-CD88-F4EC-9F10-D7FAB8394392}" dt="2022-06-30T01:35:16.663" v="703" actId="1076"/>
        <pc:sldMkLst>
          <pc:docMk/>
          <pc:sldMk cId="3162366193" sldId="365"/>
        </pc:sldMkLst>
        <pc:spChg chg="del">
          <ac:chgData name="Muhammad Syazwan Bin Rusdi" userId="S::muhdsyazwanrusdi@student.usm.my::217e579d-af56-4fbd-aafe-8664f19c56ea" providerId="AD" clId="Web-{958869D0-CD88-F4EC-9F10-D7FAB8394392}" dt="2022-06-30T01:34:54.132" v="695"/>
          <ac:spMkLst>
            <pc:docMk/>
            <pc:sldMk cId="3162366193" sldId="365"/>
            <ac:spMk id="2" creationId="{A8431667-E3BF-0283-98B4-44BB53222266}"/>
          </ac:spMkLst>
        </pc:spChg>
        <pc:spChg chg="del">
          <ac:chgData name="Muhammad Syazwan Bin Rusdi" userId="S::muhdsyazwanrusdi@student.usm.my::217e579d-af56-4fbd-aafe-8664f19c56ea" providerId="AD" clId="Web-{958869D0-CD88-F4EC-9F10-D7FAB8394392}" dt="2022-06-30T01:34:59.366" v="696"/>
          <ac:spMkLst>
            <pc:docMk/>
            <pc:sldMk cId="3162366193" sldId="365"/>
            <ac:spMk id="3" creationId="{F637FC66-1C58-2F62-5FE0-381E25E25B11}"/>
          </ac:spMkLst>
        </pc:spChg>
        <pc:picChg chg="add mod">
          <ac:chgData name="Muhammad Syazwan Bin Rusdi" userId="S::muhdsyazwanrusdi@student.usm.my::217e579d-af56-4fbd-aafe-8664f19c56ea" providerId="AD" clId="Web-{958869D0-CD88-F4EC-9F10-D7FAB8394392}" dt="2022-06-30T01:35:16.663" v="703" actId="1076"/>
          <ac:picMkLst>
            <pc:docMk/>
            <pc:sldMk cId="3162366193" sldId="365"/>
            <ac:picMk id="4" creationId="{13272647-F37F-7FF6-BA81-BB3C3FE77957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A9FB8A37-5645-5CA2-AE26-7BFA3B14DB00}"/>
    <pc:docChg chg="modSld">
      <pc:chgData name="Muhammad Syazwan Bin Rusdi" userId="S::muhdsyazwanrusdi@student.usm.my::217e579d-af56-4fbd-aafe-8664f19c56ea" providerId="AD" clId="Web-{A9FB8A37-5645-5CA2-AE26-7BFA3B14DB00}" dt="2022-06-16T08:03:10.018" v="193"/>
      <pc:docMkLst>
        <pc:docMk/>
      </pc:docMkLst>
      <pc:sldChg chg="addSp delSp modSp">
        <pc:chgData name="Muhammad Syazwan Bin Rusdi" userId="S::muhdsyazwanrusdi@student.usm.my::217e579d-af56-4fbd-aafe-8664f19c56ea" providerId="AD" clId="Web-{A9FB8A37-5645-5CA2-AE26-7BFA3B14DB00}" dt="2022-06-16T08:03:10.018" v="193"/>
        <pc:sldMkLst>
          <pc:docMk/>
          <pc:sldMk cId="21520760" sldId="296"/>
        </pc:sldMkLst>
        <pc:spChg chg="add del">
          <ac:chgData name="Muhammad Syazwan Bin Rusdi" userId="S::muhdsyazwanrusdi@student.usm.my::217e579d-af56-4fbd-aafe-8664f19c56ea" providerId="AD" clId="Web-{A9FB8A37-5645-5CA2-AE26-7BFA3B14DB00}" dt="2022-06-16T07:53:12.256" v="1"/>
          <ac:spMkLst>
            <pc:docMk/>
            <pc:sldMk cId="21520760" sldId="296"/>
            <ac:spMk id="2" creationId="{AA96DF45-9F19-0A59-19B2-932259E0F456}"/>
          </ac:spMkLst>
        </pc:spChg>
        <pc:spChg chg="mod">
          <ac:chgData name="Muhammad Syazwan Bin Rusdi" userId="S::muhdsyazwanrusdi@student.usm.my::217e579d-af56-4fbd-aafe-8664f19c56ea" providerId="AD" clId="Web-{A9FB8A37-5645-5CA2-AE26-7BFA3B14DB00}" dt="2022-06-16T08:03:07.362" v="192" actId="20577"/>
          <ac:spMkLst>
            <pc:docMk/>
            <pc:sldMk cId="21520760" sldId="296"/>
            <ac:spMk id="3" creationId="{E5F7C431-8F44-5132-5FCF-FBBFC65659DE}"/>
          </ac:spMkLst>
        </pc:spChg>
        <pc:picChg chg="add mod">
          <ac:chgData name="Muhammad Syazwan Bin Rusdi" userId="S::muhdsyazwanrusdi@student.usm.my::217e579d-af56-4fbd-aafe-8664f19c56ea" providerId="AD" clId="Web-{A9FB8A37-5645-5CA2-AE26-7BFA3B14DB00}" dt="2022-06-16T08:03:10.018" v="193"/>
          <ac:picMkLst>
            <pc:docMk/>
            <pc:sldMk cId="21520760" sldId="296"/>
            <ac:picMk id="4" creationId="{72ED544F-EF0B-6F08-F36A-50F22F9F506B}"/>
          </ac:picMkLst>
        </pc:picChg>
      </pc:sldChg>
    </pc:docChg>
  </pc:docChgLst>
  <pc:docChgLst>
    <pc:chgData name="Guest User" userId="S::urn:spo:anon#f9180c390a27c69c9b7af54737f98d34773fb418b805cb9913db1808004eae3a::" providerId="AD" clId="Web-{41FB86E4-F5C6-67BA-44AF-C6F508CBE82A}"/>
    <pc:docChg chg="addSld delSld modSld sldOrd">
      <pc:chgData name="Guest User" userId="S::urn:spo:anon#f9180c390a27c69c9b7af54737f98d34773fb418b805cb9913db1808004eae3a::" providerId="AD" clId="Web-{41FB86E4-F5C6-67BA-44AF-C6F508CBE82A}" dt="2022-06-21T04:00:44.615" v="10"/>
      <pc:docMkLst>
        <pc:docMk/>
      </pc:docMkLst>
      <pc:sldChg chg="addSp delSp modSp new del">
        <pc:chgData name="Guest User" userId="S::urn:spo:anon#f9180c390a27c69c9b7af54737f98d34773fb418b805cb9913db1808004eae3a::" providerId="AD" clId="Web-{41FB86E4-F5C6-67BA-44AF-C6F508CBE82A}" dt="2022-06-21T03:48:15.955" v="5"/>
        <pc:sldMkLst>
          <pc:docMk/>
          <pc:sldMk cId="236083935" sldId="348"/>
        </pc:sldMkLst>
        <pc:spChg chg="del">
          <ac:chgData name="Guest User" userId="S::urn:spo:anon#f9180c390a27c69c9b7af54737f98d34773fb418b805cb9913db1808004eae3a::" providerId="AD" clId="Web-{41FB86E4-F5C6-67BA-44AF-C6F508CBE82A}" dt="2022-06-21T03:47:48.970" v="1"/>
          <ac:spMkLst>
            <pc:docMk/>
            <pc:sldMk cId="236083935" sldId="348"/>
            <ac:spMk id="3" creationId="{B0D7691F-1F0D-5FE0-359B-39F9B04AF464}"/>
          </ac:spMkLst>
        </pc:spChg>
        <pc:picChg chg="add mod ord">
          <ac:chgData name="Guest User" userId="S::urn:spo:anon#f9180c390a27c69c9b7af54737f98d34773fb418b805cb9913db1808004eae3a::" providerId="AD" clId="Web-{41FB86E4-F5C6-67BA-44AF-C6F508CBE82A}" dt="2022-06-21T03:48:11.767" v="4" actId="1076"/>
          <ac:picMkLst>
            <pc:docMk/>
            <pc:sldMk cId="236083935" sldId="348"/>
            <ac:picMk id="4" creationId="{2EF55F96-80C7-EC37-994D-A23757B60B7F}"/>
          </ac:picMkLst>
        </pc:picChg>
      </pc:sldChg>
      <pc:sldChg chg="new">
        <pc:chgData name="Guest User" userId="S::urn:spo:anon#f9180c390a27c69c9b7af54737f98d34773fb418b805cb9913db1808004eae3a::" providerId="AD" clId="Web-{41FB86E4-F5C6-67BA-44AF-C6F508CBE82A}" dt="2022-06-21T03:48:41.596" v="6"/>
        <pc:sldMkLst>
          <pc:docMk/>
          <pc:sldMk cId="3186433105" sldId="348"/>
        </pc:sldMkLst>
      </pc:sldChg>
      <pc:sldChg chg="add ord">
        <pc:chgData name="Guest User" userId="S::urn:spo:anon#f9180c390a27c69c9b7af54737f98d34773fb418b805cb9913db1808004eae3a::" providerId="AD" clId="Web-{41FB86E4-F5C6-67BA-44AF-C6F508CBE82A}" dt="2022-06-21T03:49:12.441" v="8"/>
        <pc:sldMkLst>
          <pc:docMk/>
          <pc:sldMk cId="1485906690" sldId="349"/>
        </pc:sldMkLst>
      </pc:sldChg>
      <pc:sldChg chg="add ord">
        <pc:chgData name="Guest User" userId="S::urn:spo:anon#f9180c390a27c69c9b7af54737f98d34773fb418b805cb9913db1808004eae3a::" providerId="AD" clId="Web-{41FB86E4-F5C6-67BA-44AF-C6F508CBE82A}" dt="2022-06-21T04:00:44.615" v="10"/>
        <pc:sldMkLst>
          <pc:docMk/>
          <pc:sldMk cId="2523513619" sldId="350"/>
        </pc:sldMkLst>
      </pc:sldChg>
    </pc:docChg>
  </pc:docChgLst>
  <pc:docChgLst>
    <pc:chgData name="Guest User" userId="S::urn:spo:anon#f9180c390a27c69c9b7af54737f98d34773fb418b805cb9913db1808004eae3a::" providerId="AD" clId="Web-{9217FC5B-9406-4FE0-97DA-C2EFCFD4BD8D}"/>
    <pc:docChg chg="delSld modSld">
      <pc:chgData name="Guest User" userId="S::urn:spo:anon#f9180c390a27c69c9b7af54737f98d34773fb418b805cb9913db1808004eae3a::" providerId="AD" clId="Web-{9217FC5B-9406-4FE0-97DA-C2EFCFD4BD8D}" dt="2022-06-15T03:59:15.319" v="2"/>
      <pc:docMkLst>
        <pc:docMk/>
      </pc:docMkLst>
      <pc:sldChg chg="modSp del">
        <pc:chgData name="Guest User" userId="S::urn:spo:anon#f9180c390a27c69c9b7af54737f98d34773fb418b805cb9913db1808004eae3a::" providerId="AD" clId="Web-{9217FC5B-9406-4FE0-97DA-C2EFCFD4BD8D}" dt="2022-06-15T03:59:15.319" v="2"/>
        <pc:sldMkLst>
          <pc:docMk/>
          <pc:sldMk cId="109857222" sldId="256"/>
        </pc:sldMkLst>
        <pc:spChg chg="mod">
          <ac:chgData name="Guest User" userId="S::urn:spo:anon#f9180c390a27c69c9b7af54737f98d34773fb418b805cb9913db1808004eae3a::" providerId="AD" clId="Web-{9217FC5B-9406-4FE0-97DA-C2EFCFD4BD8D}" dt="2022-06-15T03:12:36.004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Muhammad Syazwan Bin Rusdi" userId="S::muhdsyazwanrusdi@student.usm.my::217e579d-af56-4fbd-aafe-8664f19c56ea" providerId="AD" clId="Web-{CB8BE8E4-9942-64A2-7802-BA12F72028AA}"/>
    <pc:docChg chg="addSld delSld modSld">
      <pc:chgData name="Muhammad Syazwan Bin Rusdi" userId="S::muhdsyazwanrusdi@student.usm.my::217e579d-af56-4fbd-aafe-8664f19c56ea" providerId="AD" clId="Web-{CB8BE8E4-9942-64A2-7802-BA12F72028AA}" dt="2022-07-06T04:45:00.088" v="94" actId="20577"/>
      <pc:docMkLst>
        <pc:docMk/>
      </pc:docMkLst>
      <pc:sldChg chg="modSp new del">
        <pc:chgData name="Muhammad Syazwan Bin Rusdi" userId="S::muhdsyazwanrusdi@student.usm.my::217e579d-af56-4fbd-aafe-8664f19c56ea" providerId="AD" clId="Web-{CB8BE8E4-9942-64A2-7802-BA12F72028AA}" dt="2022-07-06T04:44:36.071" v="89"/>
        <pc:sldMkLst>
          <pc:docMk/>
          <pc:sldMk cId="653035259" sldId="367"/>
        </pc:sldMkLst>
        <pc:spChg chg="mod">
          <ac:chgData name="Muhammad Syazwan Bin Rusdi" userId="S::muhdsyazwanrusdi@student.usm.my::217e579d-af56-4fbd-aafe-8664f19c56ea" providerId="AD" clId="Web-{CB8BE8E4-9942-64A2-7802-BA12F72028AA}" dt="2022-07-06T04:40:54.658" v="4" actId="20577"/>
          <ac:spMkLst>
            <pc:docMk/>
            <pc:sldMk cId="653035259" sldId="367"/>
            <ac:spMk id="2" creationId="{47BC3B28-343D-1547-2EAD-295AEF81D21B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0:58.518" v="6" actId="20577"/>
          <ac:spMkLst>
            <pc:docMk/>
            <pc:sldMk cId="653035259" sldId="367"/>
            <ac:spMk id="3" creationId="{27D54CB6-5C96-A4E2-AEBF-0B72725A9A77}"/>
          </ac:spMkLst>
        </pc:spChg>
      </pc:sldChg>
      <pc:sldChg chg="new del">
        <pc:chgData name="Muhammad Syazwan Bin Rusdi" userId="S::muhdsyazwanrusdi@student.usm.my::217e579d-af56-4fbd-aafe-8664f19c56ea" providerId="AD" clId="Web-{CB8BE8E4-9942-64A2-7802-BA12F72028AA}" dt="2022-07-06T04:40:37.642" v="1"/>
        <pc:sldMkLst>
          <pc:docMk/>
          <pc:sldMk cId="4283078158" sldId="367"/>
        </pc:sldMkLst>
      </pc:sldChg>
      <pc:sldChg chg="modSp new">
        <pc:chgData name="Muhammad Syazwan Bin Rusdi" userId="S::muhdsyazwanrusdi@student.usm.my::217e579d-af56-4fbd-aafe-8664f19c56ea" providerId="AD" clId="Web-{CB8BE8E4-9942-64A2-7802-BA12F72028AA}" dt="2022-07-06T04:41:23.347" v="15" actId="20577"/>
        <pc:sldMkLst>
          <pc:docMk/>
          <pc:sldMk cId="2638914576" sldId="368"/>
        </pc:sldMkLst>
        <pc:spChg chg="mod">
          <ac:chgData name="Muhammad Syazwan Bin Rusdi" userId="S::muhdsyazwanrusdi@student.usm.my::217e579d-af56-4fbd-aafe-8664f19c56ea" providerId="AD" clId="Web-{CB8BE8E4-9942-64A2-7802-BA12F72028AA}" dt="2022-07-06T04:41:11.331" v="9" actId="20577"/>
          <ac:spMkLst>
            <pc:docMk/>
            <pc:sldMk cId="2638914576" sldId="368"/>
            <ac:spMk id="2" creationId="{63F75582-44B8-7DFA-725F-9B0B966C2F78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1:23.347" v="15" actId="20577"/>
          <ac:spMkLst>
            <pc:docMk/>
            <pc:sldMk cId="2638914576" sldId="368"/>
            <ac:spMk id="3" creationId="{82D94187-4B42-153D-EDD2-1F123C8CDCD9}"/>
          </ac:spMkLst>
        </pc:spChg>
      </pc:sldChg>
      <pc:sldChg chg="addSp modSp new">
        <pc:chgData name="Muhammad Syazwan Bin Rusdi" userId="S::muhdsyazwanrusdi@student.usm.my::217e579d-af56-4fbd-aafe-8664f19c56ea" providerId="AD" clId="Web-{CB8BE8E4-9942-64A2-7802-BA12F72028AA}" dt="2022-07-06T04:42:19.364" v="43" actId="1076"/>
        <pc:sldMkLst>
          <pc:docMk/>
          <pc:sldMk cId="3450860388" sldId="369"/>
        </pc:sldMkLst>
        <pc:spChg chg="mod">
          <ac:chgData name="Muhammad Syazwan Bin Rusdi" userId="S::muhdsyazwanrusdi@student.usm.my::217e579d-af56-4fbd-aafe-8664f19c56ea" providerId="AD" clId="Web-{CB8BE8E4-9942-64A2-7802-BA12F72028AA}" dt="2022-07-06T04:41:43.394" v="18" actId="20577"/>
          <ac:spMkLst>
            <pc:docMk/>
            <pc:sldMk cId="3450860388" sldId="369"/>
            <ac:spMk id="2" creationId="{CED50794-CEF1-A853-BE34-72C14E013218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2:04.895" v="35" actId="20577"/>
          <ac:spMkLst>
            <pc:docMk/>
            <pc:sldMk cId="3450860388" sldId="369"/>
            <ac:spMk id="3" creationId="{907B2F95-DAC2-6349-2A1C-1C5FCA8EF5AC}"/>
          </ac:spMkLst>
        </pc:spChg>
        <pc:picChg chg="add mod">
          <ac:chgData name="Muhammad Syazwan Bin Rusdi" userId="S::muhdsyazwanrusdi@student.usm.my::217e579d-af56-4fbd-aafe-8664f19c56ea" providerId="AD" clId="Web-{CB8BE8E4-9942-64A2-7802-BA12F72028AA}" dt="2022-07-06T04:42:19.364" v="43" actId="1076"/>
          <ac:picMkLst>
            <pc:docMk/>
            <pc:sldMk cId="3450860388" sldId="369"/>
            <ac:picMk id="4" creationId="{943F38FC-5DD3-88D6-4D46-94F92C1DBD8D}"/>
          </ac:picMkLst>
        </pc:picChg>
      </pc:sldChg>
      <pc:sldChg chg="addSp modSp new">
        <pc:chgData name="Muhammad Syazwan Bin Rusdi" userId="S::muhdsyazwanrusdi@student.usm.my::217e579d-af56-4fbd-aafe-8664f19c56ea" providerId="AD" clId="Web-{CB8BE8E4-9942-64A2-7802-BA12F72028AA}" dt="2022-07-06T04:42:45.177" v="51" actId="1076"/>
        <pc:sldMkLst>
          <pc:docMk/>
          <pc:sldMk cId="1877869046" sldId="370"/>
        </pc:sldMkLst>
        <pc:spChg chg="mod">
          <ac:chgData name="Muhammad Syazwan Bin Rusdi" userId="S::muhdsyazwanrusdi@student.usm.my::217e579d-af56-4fbd-aafe-8664f19c56ea" providerId="AD" clId="Web-{CB8BE8E4-9942-64A2-7802-BA12F72028AA}" dt="2022-07-06T04:42:42.318" v="48" actId="20577"/>
          <ac:spMkLst>
            <pc:docMk/>
            <pc:sldMk cId="1877869046" sldId="370"/>
            <ac:spMk id="3" creationId="{009A13F4-D3C5-F627-436C-049A1CD9D3CF}"/>
          </ac:spMkLst>
        </pc:spChg>
        <pc:picChg chg="add mod">
          <ac:chgData name="Muhammad Syazwan Bin Rusdi" userId="S::muhdsyazwanrusdi@student.usm.my::217e579d-af56-4fbd-aafe-8664f19c56ea" providerId="AD" clId="Web-{CB8BE8E4-9942-64A2-7802-BA12F72028AA}" dt="2022-07-06T04:42:45.177" v="51" actId="1076"/>
          <ac:picMkLst>
            <pc:docMk/>
            <pc:sldMk cId="1877869046" sldId="370"/>
            <ac:picMk id="4" creationId="{D04831A6-22D4-B070-0914-CA6E0B5731E9}"/>
          </ac:picMkLst>
        </pc:picChg>
      </pc:sldChg>
      <pc:sldChg chg="addSp delSp modSp new">
        <pc:chgData name="Muhammad Syazwan Bin Rusdi" userId="S::muhdsyazwanrusdi@student.usm.my::217e579d-af56-4fbd-aafe-8664f19c56ea" providerId="AD" clId="Web-{CB8BE8E4-9942-64A2-7802-BA12F72028AA}" dt="2022-07-06T04:43:24.866" v="66" actId="1076"/>
        <pc:sldMkLst>
          <pc:docMk/>
          <pc:sldMk cId="488886423" sldId="371"/>
        </pc:sldMkLst>
        <pc:spChg chg="del">
          <ac:chgData name="Muhammad Syazwan Bin Rusdi" userId="S::muhdsyazwanrusdi@student.usm.my::217e579d-af56-4fbd-aafe-8664f19c56ea" providerId="AD" clId="Web-{CB8BE8E4-9942-64A2-7802-BA12F72028AA}" dt="2022-07-06T04:42:58.475" v="53"/>
          <ac:spMkLst>
            <pc:docMk/>
            <pc:sldMk cId="488886423" sldId="371"/>
            <ac:spMk id="2" creationId="{B5458465-E765-F456-9096-E0EA27247F50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3:14.319" v="62" actId="20577"/>
          <ac:spMkLst>
            <pc:docMk/>
            <pc:sldMk cId="488886423" sldId="371"/>
            <ac:spMk id="3" creationId="{A6C80905-8813-8F35-C32E-B8EFD76E7CB6}"/>
          </ac:spMkLst>
        </pc:spChg>
        <pc:picChg chg="add mod">
          <ac:chgData name="Muhammad Syazwan Bin Rusdi" userId="S::muhdsyazwanrusdi@student.usm.my::217e579d-af56-4fbd-aafe-8664f19c56ea" providerId="AD" clId="Web-{CB8BE8E4-9942-64A2-7802-BA12F72028AA}" dt="2022-07-06T04:43:24.866" v="66" actId="1076"/>
          <ac:picMkLst>
            <pc:docMk/>
            <pc:sldMk cId="488886423" sldId="371"/>
            <ac:picMk id="4" creationId="{629FC48D-60D2-6208-3A8C-C091B4808E6C}"/>
          </ac:picMkLst>
        </pc:picChg>
      </pc:sldChg>
      <pc:sldChg chg="addSp delSp modSp new">
        <pc:chgData name="Muhammad Syazwan Bin Rusdi" userId="S::muhdsyazwanrusdi@student.usm.my::217e579d-af56-4fbd-aafe-8664f19c56ea" providerId="AD" clId="Web-{CB8BE8E4-9942-64A2-7802-BA12F72028AA}" dt="2022-07-06T04:44:21.571" v="88" actId="1076"/>
        <pc:sldMkLst>
          <pc:docMk/>
          <pc:sldMk cId="3741230615" sldId="372"/>
        </pc:sldMkLst>
        <pc:spChg chg="del">
          <ac:chgData name="Muhammad Syazwan Bin Rusdi" userId="S::muhdsyazwanrusdi@student.usm.my::217e579d-af56-4fbd-aafe-8664f19c56ea" providerId="AD" clId="Web-{CB8BE8E4-9942-64A2-7802-BA12F72028AA}" dt="2022-07-06T04:43:35.085" v="71"/>
          <ac:spMkLst>
            <pc:docMk/>
            <pc:sldMk cId="3741230615" sldId="372"/>
            <ac:spMk id="2" creationId="{CA5EB02B-AF47-A1AB-2D99-153F4275633B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4:10.149" v="84" actId="20577"/>
          <ac:spMkLst>
            <pc:docMk/>
            <pc:sldMk cId="3741230615" sldId="372"/>
            <ac:spMk id="3" creationId="{82561F8B-9D6B-67F7-29B2-12564170D305}"/>
          </ac:spMkLst>
        </pc:spChg>
        <pc:picChg chg="add mod">
          <ac:chgData name="Muhammad Syazwan Bin Rusdi" userId="S::muhdsyazwanrusdi@student.usm.my::217e579d-af56-4fbd-aafe-8664f19c56ea" providerId="AD" clId="Web-{CB8BE8E4-9942-64A2-7802-BA12F72028AA}" dt="2022-07-06T04:44:21.571" v="88" actId="1076"/>
          <ac:picMkLst>
            <pc:docMk/>
            <pc:sldMk cId="3741230615" sldId="372"/>
            <ac:picMk id="4" creationId="{9201DB6D-58EE-F247-3380-753006D254B5}"/>
          </ac:picMkLst>
        </pc:picChg>
      </pc:sldChg>
      <pc:sldChg chg="modSp add replId">
        <pc:chgData name="Muhammad Syazwan Bin Rusdi" userId="S::muhdsyazwanrusdi@student.usm.my::217e579d-af56-4fbd-aafe-8664f19c56ea" providerId="AD" clId="Web-{CB8BE8E4-9942-64A2-7802-BA12F72028AA}" dt="2022-07-06T04:45:00.088" v="94" actId="20577"/>
        <pc:sldMkLst>
          <pc:docMk/>
          <pc:sldMk cId="3947052593" sldId="373"/>
        </pc:sldMkLst>
        <pc:spChg chg="mod">
          <ac:chgData name="Muhammad Syazwan Bin Rusdi" userId="S::muhdsyazwanrusdi@student.usm.my::217e579d-af56-4fbd-aafe-8664f19c56ea" providerId="AD" clId="Web-{CB8BE8E4-9942-64A2-7802-BA12F72028AA}" dt="2022-07-06T04:44:58.713" v="93" actId="20577"/>
          <ac:spMkLst>
            <pc:docMk/>
            <pc:sldMk cId="3947052593" sldId="373"/>
            <ac:spMk id="2" creationId="{4EED7F14-4046-81B3-D594-1EECDE4734C6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5:00.088" v="94" actId="20577"/>
          <ac:spMkLst>
            <pc:docMk/>
            <pc:sldMk cId="3947052593" sldId="373"/>
            <ac:spMk id="3" creationId="{47DB6759-765C-D49E-4AE9-8B6A6996A0C0}"/>
          </ac:spMkLst>
        </pc:spChg>
      </pc:sldChg>
    </pc:docChg>
  </pc:docChgLst>
  <pc:docChgLst>
    <pc:chgData name="Muhammad Syazwan Bin Rusdi" userId="S::muhdsyazwanrusdi@student.usm.my::217e579d-af56-4fbd-aafe-8664f19c56ea" providerId="AD" clId="Web-{C359FCA6-5290-FEF6-5396-47148ABC3FD0}"/>
    <pc:docChg chg="addSld delSld modSld">
      <pc:chgData name="Muhammad Syazwan Bin Rusdi" userId="S::muhdsyazwanrusdi@student.usm.my::217e579d-af56-4fbd-aafe-8664f19c56ea" providerId="AD" clId="Web-{C359FCA6-5290-FEF6-5396-47148ABC3FD0}" dt="2022-06-20T04:01:01.836" v="137" actId="14100"/>
      <pc:docMkLst>
        <pc:docMk/>
      </pc:docMkLst>
      <pc:sldChg chg="addSp delSp modSp">
        <pc:chgData name="Muhammad Syazwan Bin Rusdi" userId="S::muhdsyazwanrusdi@student.usm.my::217e579d-af56-4fbd-aafe-8664f19c56ea" providerId="AD" clId="Web-{C359FCA6-5290-FEF6-5396-47148ABC3FD0}" dt="2022-06-20T03:39:42.927" v="63" actId="1076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C359FCA6-5290-FEF6-5396-47148ABC3FD0}" dt="2022-06-20T03:36:39.295" v="54" actId="14100"/>
          <ac:spMkLst>
            <pc:docMk/>
            <pc:sldMk cId="2143028004" sldId="289"/>
            <ac:spMk id="2" creationId="{BE8CB35E-12D0-6814-72D2-E505A3EF7830}"/>
          </ac:spMkLst>
        </pc:spChg>
        <pc:spChg chg="mod">
          <ac:chgData name="Muhammad Syazwan Bin Rusdi" userId="S::muhdsyazwanrusdi@student.usm.my::217e579d-af56-4fbd-aafe-8664f19c56ea" providerId="AD" clId="Web-{C359FCA6-5290-FEF6-5396-47148ABC3FD0}" dt="2022-06-20T03:39:34.505" v="56" actId="20577"/>
          <ac:spMkLst>
            <pc:docMk/>
            <pc:sldMk cId="2143028004" sldId="289"/>
            <ac:spMk id="3" creationId="{E8D7A0A0-EA38-EA5B-A40E-1E570746D9BA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34:28.103" v="34"/>
          <ac:spMkLst>
            <pc:docMk/>
            <pc:sldMk cId="2143028004" sldId="289"/>
            <ac:spMk id="9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34:28.103" v="34"/>
          <ac:spMkLst>
            <pc:docMk/>
            <pc:sldMk cId="2143028004" sldId="289"/>
            <ac:spMk id="11" creationId="{72F84B47-E267-4194-8194-831DB7B5547F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34:28.103" v="33"/>
          <ac:spMkLst>
            <pc:docMk/>
            <pc:sldMk cId="2143028004" sldId="289"/>
            <ac:spMk id="16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34:28.103" v="33"/>
          <ac:spMkLst>
            <pc:docMk/>
            <pc:sldMk cId="2143028004" sldId="289"/>
            <ac:spMk id="18" creationId="{72F84B47-E267-4194-8194-831DB7B5547F}"/>
          </ac:spMkLst>
        </pc:spChg>
        <pc:spChg chg="add">
          <ac:chgData name="Muhammad Syazwan Bin Rusdi" userId="S::muhdsyazwanrusdi@student.usm.my::217e579d-af56-4fbd-aafe-8664f19c56ea" providerId="AD" clId="Web-{C359FCA6-5290-FEF6-5396-47148ABC3FD0}" dt="2022-06-20T03:34:28.103" v="34"/>
          <ac:spMkLst>
            <pc:docMk/>
            <pc:sldMk cId="2143028004" sldId="289"/>
            <ac:spMk id="20" creationId="{2B97F24A-32CE-4C1C-A50D-3016B394DCFB}"/>
          </ac:spMkLst>
        </pc:spChg>
        <pc:spChg chg="add">
          <ac:chgData name="Muhammad Syazwan Bin Rusdi" userId="S::muhdsyazwanrusdi@student.usm.my::217e579d-af56-4fbd-aafe-8664f19c56ea" providerId="AD" clId="Web-{C359FCA6-5290-FEF6-5396-47148ABC3FD0}" dt="2022-06-20T03:34:28.103" v="34"/>
          <ac:spMkLst>
            <pc:docMk/>
            <pc:sldMk cId="2143028004" sldId="289"/>
            <ac:spMk id="21" creationId="{CD8B4F24-440B-49E9-B85D-733523DC064B}"/>
          </ac:spMkLst>
        </pc:spChg>
        <pc:picChg chg="del">
          <ac:chgData name="Muhammad Syazwan Bin Rusdi" userId="S::muhdsyazwanrusdi@student.usm.my::217e579d-af56-4fbd-aafe-8664f19c56ea" providerId="AD" clId="Web-{C359FCA6-5290-FEF6-5396-47148ABC3FD0}" dt="2022-06-20T03:34:19.118" v="28"/>
          <ac:picMkLst>
            <pc:docMk/>
            <pc:sldMk cId="2143028004" sldId="289"/>
            <ac:picMk id="4" creationId="{2D56C3AC-71EF-FE0F-8CEB-694EEEB2545B}"/>
          </ac:picMkLst>
        </pc:picChg>
        <pc:picChg chg="add del mod">
          <ac:chgData name="Muhammad Syazwan Bin Rusdi" userId="S::muhdsyazwanrusdi@student.usm.my::217e579d-af56-4fbd-aafe-8664f19c56ea" providerId="AD" clId="Web-{C359FCA6-5290-FEF6-5396-47148ABC3FD0}" dt="2022-06-20T03:35:22.761" v="39"/>
          <ac:picMkLst>
            <pc:docMk/>
            <pc:sldMk cId="2143028004" sldId="289"/>
            <ac:picMk id="5" creationId="{9A65AFF5-9EE1-90BE-6AC4-E4ED235CB2E1}"/>
          </ac:picMkLst>
        </pc:picChg>
        <pc:picChg chg="add del mod">
          <ac:chgData name="Muhammad Syazwan Bin Rusdi" userId="S::muhdsyazwanrusdi@student.usm.my::217e579d-af56-4fbd-aafe-8664f19c56ea" providerId="AD" clId="Web-{C359FCA6-5290-FEF6-5396-47148ABC3FD0}" dt="2022-06-20T03:39:35.911" v="58"/>
          <ac:picMkLst>
            <pc:docMk/>
            <pc:sldMk cId="2143028004" sldId="289"/>
            <ac:picMk id="6" creationId="{A1C309B2-8C1C-D3A3-0064-BBA656C77205}"/>
          </ac:picMkLst>
        </pc:picChg>
        <pc:picChg chg="add mod">
          <ac:chgData name="Muhammad Syazwan Bin Rusdi" userId="S::muhdsyazwanrusdi@student.usm.my::217e579d-af56-4fbd-aafe-8664f19c56ea" providerId="AD" clId="Web-{C359FCA6-5290-FEF6-5396-47148ABC3FD0}" dt="2022-06-20T03:39:42.927" v="63" actId="1076"/>
          <ac:picMkLst>
            <pc:docMk/>
            <pc:sldMk cId="2143028004" sldId="289"/>
            <ac:picMk id="7" creationId="{FC6AFD0E-9B64-ECC9-D062-A4E1558E4FA4}"/>
          </ac:picMkLst>
        </pc:picChg>
      </pc:sldChg>
      <pc:sldChg chg="addSp delSp modSp">
        <pc:chgData name="Muhammad Syazwan Bin Rusdi" userId="S::muhdsyazwanrusdi@student.usm.my::217e579d-af56-4fbd-aafe-8664f19c56ea" providerId="AD" clId="Web-{C359FCA6-5290-FEF6-5396-47148ABC3FD0}" dt="2022-06-20T03:46:29.927" v="101" actId="14100"/>
        <pc:sldMkLst>
          <pc:docMk/>
          <pc:sldMk cId="4173464679" sldId="290"/>
        </pc:sldMkLst>
        <pc:spChg chg="mod">
          <ac:chgData name="Muhammad Syazwan Bin Rusdi" userId="S::muhdsyazwanrusdi@student.usm.my::217e579d-af56-4fbd-aafe-8664f19c56ea" providerId="AD" clId="Web-{C359FCA6-5290-FEF6-5396-47148ABC3FD0}" dt="2022-06-20T03:46:19.943" v="96"/>
          <ac:spMkLst>
            <pc:docMk/>
            <pc:sldMk cId="4173464679" sldId="290"/>
            <ac:spMk id="3" creationId="{D3AF610A-0C89-B5CD-3B9E-3B771A4545F7}"/>
          </ac:spMkLst>
        </pc:spChg>
        <pc:spChg chg="del">
          <ac:chgData name="Muhammad Syazwan Bin Rusdi" userId="S::muhdsyazwanrusdi@student.usm.my::217e579d-af56-4fbd-aafe-8664f19c56ea" providerId="AD" clId="Web-{C359FCA6-5290-FEF6-5396-47148ABC3FD0}" dt="2022-06-20T03:46:09.364" v="93"/>
          <ac:spMkLst>
            <pc:docMk/>
            <pc:sldMk cId="4173464679" sldId="290"/>
            <ac:spMk id="6" creationId="{2B566528-1B12-4246-9431-5C2D7D081168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46:19.943" v="96"/>
          <ac:spMkLst>
            <pc:docMk/>
            <pc:sldMk cId="4173464679" sldId="290"/>
            <ac:spMk id="21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46:19.943" v="96"/>
          <ac:spMkLst>
            <pc:docMk/>
            <pc:sldMk cId="4173464679" sldId="290"/>
            <ac:spMk id="25" creationId="{72F84B47-E267-4194-8194-831DB7B5547F}"/>
          </ac:spMkLst>
        </pc:spChg>
        <pc:spChg chg="add">
          <ac:chgData name="Muhammad Syazwan Bin Rusdi" userId="S::muhdsyazwanrusdi@student.usm.my::217e579d-af56-4fbd-aafe-8664f19c56ea" providerId="AD" clId="Web-{C359FCA6-5290-FEF6-5396-47148ABC3FD0}" dt="2022-06-20T03:46:19.943" v="96"/>
          <ac:spMkLst>
            <pc:docMk/>
            <pc:sldMk cId="4173464679" sldId="290"/>
            <ac:spMk id="30" creationId="{2B566528-1B12-4246-9431-5C2D7D081168}"/>
          </ac:spMkLst>
        </pc:spChg>
        <pc:grpChg chg="del">
          <ac:chgData name="Muhammad Syazwan Bin Rusdi" userId="S::muhdsyazwanrusdi@student.usm.my::217e579d-af56-4fbd-aafe-8664f19c56ea" providerId="AD" clId="Web-{C359FCA6-5290-FEF6-5396-47148ABC3FD0}" dt="2022-06-20T03:46:09.364" v="93"/>
          <ac:grpSpMkLst>
            <pc:docMk/>
            <pc:sldMk cId="4173464679" sldId="290"/>
            <ac:grpSpMk id="7" creationId="{828A5161-06F1-46CF-8AD7-844680A59E13}"/>
          </ac:grpSpMkLst>
        </pc:grpChg>
        <pc:grpChg chg="del">
          <ac:chgData name="Muhammad Syazwan Bin Rusdi" userId="S::muhdsyazwanrusdi@student.usm.my::217e579d-af56-4fbd-aafe-8664f19c56ea" providerId="AD" clId="Web-{C359FCA6-5290-FEF6-5396-47148ABC3FD0}" dt="2022-06-20T03:46:09.364" v="93"/>
          <ac:grpSpMkLst>
            <pc:docMk/>
            <pc:sldMk cId="4173464679" sldId="290"/>
            <ac:grpSpMk id="8" creationId="{5995D10D-E9C9-47DB-AE7E-801FEF38F5C9}"/>
          </ac:grpSpMkLst>
        </pc:grpChg>
        <pc:grpChg chg="add">
          <ac:chgData name="Muhammad Syazwan Bin Rusdi" userId="S::muhdsyazwanrusdi@student.usm.my::217e579d-af56-4fbd-aafe-8664f19c56ea" providerId="AD" clId="Web-{C359FCA6-5290-FEF6-5396-47148ABC3FD0}" dt="2022-06-20T03:46:19.943" v="96"/>
          <ac:grpSpMkLst>
            <pc:docMk/>
            <pc:sldMk cId="4173464679" sldId="290"/>
            <ac:grpSpMk id="32" creationId="{828A5161-06F1-46CF-8AD7-844680A59E13}"/>
          </ac:grpSpMkLst>
        </pc:grpChg>
        <pc:grpChg chg="add">
          <ac:chgData name="Muhammad Syazwan Bin Rusdi" userId="S::muhdsyazwanrusdi@student.usm.my::217e579d-af56-4fbd-aafe-8664f19c56ea" providerId="AD" clId="Web-{C359FCA6-5290-FEF6-5396-47148ABC3FD0}" dt="2022-06-20T03:46:19.943" v="96"/>
          <ac:grpSpMkLst>
            <pc:docMk/>
            <pc:sldMk cId="4173464679" sldId="290"/>
            <ac:grpSpMk id="36" creationId="{5995D10D-E9C9-47DB-AE7E-801FEF38F5C9}"/>
          </ac:grpSpMkLst>
        </pc:grpChg>
        <pc:picChg chg="add mod">
          <ac:chgData name="Muhammad Syazwan Bin Rusdi" userId="S::muhdsyazwanrusdi@student.usm.my::217e579d-af56-4fbd-aafe-8664f19c56ea" providerId="AD" clId="Web-{C359FCA6-5290-FEF6-5396-47148ABC3FD0}" dt="2022-06-20T03:46:29.927" v="101" actId="14100"/>
          <ac:picMkLst>
            <pc:docMk/>
            <pc:sldMk cId="4173464679" sldId="290"/>
            <ac:picMk id="2" creationId="{B59648D0-ED64-F9E4-FAAD-C5F9CD2556D7}"/>
          </ac:picMkLst>
        </pc:picChg>
        <pc:picChg chg="del">
          <ac:chgData name="Muhammad Syazwan Bin Rusdi" userId="S::muhdsyazwanrusdi@student.usm.my::217e579d-af56-4fbd-aafe-8664f19c56ea" providerId="AD" clId="Web-{C359FCA6-5290-FEF6-5396-47148ABC3FD0}" dt="2022-06-20T03:39:51.256" v="64"/>
          <ac:picMkLst>
            <pc:docMk/>
            <pc:sldMk cId="4173464679" sldId="290"/>
            <ac:picMk id="4" creationId="{0D0E7AD6-2421-39D0-167E-85B23BDEF5E3}"/>
          </ac:picMkLst>
        </pc:picChg>
      </pc:sldChg>
      <pc:sldChg chg="addSp delSp modSp">
        <pc:chgData name="Muhammad Syazwan Bin Rusdi" userId="S::muhdsyazwanrusdi@student.usm.my::217e579d-af56-4fbd-aafe-8664f19c56ea" providerId="AD" clId="Web-{C359FCA6-5290-FEF6-5396-47148ABC3FD0}" dt="2022-06-20T04:01:01.836" v="137" actId="14100"/>
        <pc:sldMkLst>
          <pc:docMk/>
          <pc:sldMk cId="2735004766" sldId="291"/>
        </pc:sldMkLst>
        <pc:spChg chg="mod">
          <ac:chgData name="Muhammad Syazwan Bin Rusdi" userId="S::muhdsyazwanrusdi@student.usm.my::217e579d-af56-4fbd-aafe-8664f19c56ea" providerId="AD" clId="Web-{C359FCA6-5290-FEF6-5396-47148ABC3FD0}" dt="2022-06-20T03:47:42.243" v="133" actId="20577"/>
          <ac:spMkLst>
            <pc:docMk/>
            <pc:sldMk cId="2735004766" sldId="291"/>
            <ac:spMk id="3" creationId="{25FEB3D6-AA69-2587-7AE4-9FCD0004C13E}"/>
          </ac:spMkLst>
        </pc:spChg>
        <pc:picChg chg="add mod">
          <ac:chgData name="Muhammad Syazwan Bin Rusdi" userId="S::muhdsyazwanrusdi@student.usm.my::217e579d-af56-4fbd-aafe-8664f19c56ea" providerId="AD" clId="Web-{C359FCA6-5290-FEF6-5396-47148ABC3FD0}" dt="2022-06-20T04:01:01.836" v="137" actId="14100"/>
          <ac:picMkLst>
            <pc:docMk/>
            <pc:sldMk cId="2735004766" sldId="291"/>
            <ac:picMk id="2" creationId="{0A9D31FE-4575-EFED-A4C7-693BB0E8FCF7}"/>
          </ac:picMkLst>
        </pc:picChg>
        <pc:picChg chg="del">
          <ac:chgData name="Muhammad Syazwan Bin Rusdi" userId="S::muhdsyazwanrusdi@student.usm.my::217e579d-af56-4fbd-aafe-8664f19c56ea" providerId="AD" clId="Web-{C359FCA6-5290-FEF6-5396-47148ABC3FD0}" dt="2022-06-20T03:47:43.946" v="134"/>
          <ac:picMkLst>
            <pc:docMk/>
            <pc:sldMk cId="2735004766" sldId="291"/>
            <ac:picMk id="4" creationId="{647D74BD-7F07-426F-ADAC-305A0A9F58FB}"/>
          </ac:picMkLst>
        </pc:picChg>
      </pc:sldChg>
      <pc:sldChg chg="add del replId">
        <pc:chgData name="Muhammad Syazwan Bin Rusdi" userId="S::muhdsyazwanrusdi@student.usm.my::217e579d-af56-4fbd-aafe-8664f19c56ea" providerId="AD" clId="Web-{C359FCA6-5290-FEF6-5396-47148ABC3FD0}" dt="2022-06-20T03:45:59.442" v="91"/>
        <pc:sldMkLst>
          <pc:docMk/>
          <pc:sldMk cId="680263772" sldId="347"/>
        </pc:sldMkLst>
      </pc:sldChg>
    </pc:docChg>
  </pc:docChgLst>
  <pc:docChgLst>
    <pc:chgData name="Muhammad Syazwan Bin Rusdi" userId="S::muhdsyazwanrusdi@student.usm.my::217e579d-af56-4fbd-aafe-8664f19c56ea" providerId="AD" clId="Web-{11F4046A-DEB8-1CE6-6E7D-476690B5731D}"/>
    <pc:docChg chg="addSld modSld sldOrd">
      <pc:chgData name="Muhammad Syazwan Bin Rusdi" userId="S::muhdsyazwanrusdi@student.usm.my::217e579d-af56-4fbd-aafe-8664f19c56ea" providerId="AD" clId="Web-{11F4046A-DEB8-1CE6-6E7D-476690B5731D}" dt="2022-06-15T07:16:02.447" v="96" actId="20577"/>
      <pc:docMkLst>
        <pc:docMk/>
      </pc:docMkLst>
      <pc:sldChg chg="modSp new">
        <pc:chgData name="Muhammad Syazwan Bin Rusdi" userId="S::muhdsyazwanrusdi@student.usm.my::217e579d-af56-4fbd-aafe-8664f19c56ea" providerId="AD" clId="Web-{11F4046A-DEB8-1CE6-6E7D-476690B5731D}" dt="2022-06-15T06:52:05.076" v="32" actId="14100"/>
        <pc:sldMkLst>
          <pc:docMk/>
          <pc:sldMk cId="2114906309" sldId="276"/>
        </pc:sldMkLst>
        <pc:spChg chg="mod">
          <ac:chgData name="Muhammad Syazwan Bin Rusdi" userId="S::muhdsyazwanrusdi@student.usm.my::217e579d-af56-4fbd-aafe-8664f19c56ea" providerId="AD" clId="Web-{11F4046A-DEB8-1CE6-6E7D-476690B5731D}" dt="2022-06-15T06:51:00.622" v="2" actId="20577"/>
          <ac:spMkLst>
            <pc:docMk/>
            <pc:sldMk cId="2114906309" sldId="276"/>
            <ac:spMk id="2" creationId="{70DBCE0E-013E-EAE8-E2EF-79C2D3C04EFA}"/>
          </ac:spMkLst>
        </pc:spChg>
        <pc:spChg chg="mod">
          <ac:chgData name="Muhammad Syazwan Bin Rusdi" userId="S::muhdsyazwanrusdi@student.usm.my::217e579d-af56-4fbd-aafe-8664f19c56ea" providerId="AD" clId="Web-{11F4046A-DEB8-1CE6-6E7D-476690B5731D}" dt="2022-06-15T06:52:05.076" v="32" actId="14100"/>
          <ac:spMkLst>
            <pc:docMk/>
            <pc:sldMk cId="2114906309" sldId="276"/>
            <ac:spMk id="3" creationId="{5C8B86F7-2BCF-5C3D-C6F4-9AFAF71ECD86}"/>
          </ac:spMkLst>
        </pc:spChg>
      </pc:sldChg>
      <pc:sldChg chg="modSp new">
        <pc:chgData name="Muhammad Syazwan Bin Rusdi" userId="S::muhdsyazwanrusdi@student.usm.my::217e579d-af56-4fbd-aafe-8664f19c56ea" providerId="AD" clId="Web-{11F4046A-DEB8-1CE6-6E7D-476690B5731D}" dt="2022-06-15T06:55:34.690" v="41" actId="20577"/>
        <pc:sldMkLst>
          <pc:docMk/>
          <pc:sldMk cId="2033235698" sldId="277"/>
        </pc:sldMkLst>
        <pc:spChg chg="mod">
          <ac:chgData name="Muhammad Syazwan Bin Rusdi" userId="S::muhdsyazwanrusdi@student.usm.my::217e579d-af56-4fbd-aafe-8664f19c56ea" providerId="AD" clId="Web-{11F4046A-DEB8-1CE6-6E7D-476690B5731D}" dt="2022-06-15T06:55:34.690" v="41" actId="20577"/>
          <ac:spMkLst>
            <pc:docMk/>
            <pc:sldMk cId="2033235698" sldId="277"/>
            <ac:spMk id="2" creationId="{DDF8BB0E-0BB4-644B-EB6C-C4D62D0CD69F}"/>
          </ac:spMkLst>
        </pc:spChg>
        <pc:spChg chg="mod">
          <ac:chgData name="Muhammad Syazwan Bin Rusdi" userId="S::muhdsyazwanrusdi@student.usm.my::217e579d-af56-4fbd-aafe-8664f19c56ea" providerId="AD" clId="Web-{11F4046A-DEB8-1CE6-6E7D-476690B5731D}" dt="2022-06-15T06:55:31.815" v="39" actId="20577"/>
          <ac:spMkLst>
            <pc:docMk/>
            <pc:sldMk cId="2033235698" sldId="277"/>
            <ac:spMk id="3" creationId="{55B1193F-70C5-FAF9-4614-79C630A04F19}"/>
          </ac:spMkLst>
        </pc:spChg>
      </pc:sldChg>
      <pc:sldChg chg="modSp new ord">
        <pc:chgData name="Muhammad Syazwan Bin Rusdi" userId="S::muhdsyazwanrusdi@student.usm.my::217e579d-af56-4fbd-aafe-8664f19c56ea" providerId="AD" clId="Web-{11F4046A-DEB8-1CE6-6E7D-476690B5731D}" dt="2022-06-15T07:15:08.414" v="83" actId="20577"/>
        <pc:sldMkLst>
          <pc:docMk/>
          <pc:sldMk cId="355643845" sldId="278"/>
        </pc:sldMkLst>
        <pc:spChg chg="mod">
          <ac:chgData name="Muhammad Syazwan Bin Rusdi" userId="S::muhdsyazwanrusdi@student.usm.my::217e579d-af56-4fbd-aafe-8664f19c56ea" providerId="AD" clId="Web-{11F4046A-DEB8-1CE6-6E7D-476690B5731D}" dt="2022-06-15T06:57:10.895" v="66" actId="20577"/>
          <ac:spMkLst>
            <pc:docMk/>
            <pc:sldMk cId="355643845" sldId="278"/>
            <ac:spMk id="2" creationId="{050E53DD-CE56-4448-06A3-10583B82864B}"/>
          </ac:spMkLst>
        </pc:spChg>
        <pc:spChg chg="mod">
          <ac:chgData name="Muhammad Syazwan Bin Rusdi" userId="S::muhdsyazwanrusdi@student.usm.my::217e579d-af56-4fbd-aafe-8664f19c56ea" providerId="AD" clId="Web-{11F4046A-DEB8-1CE6-6E7D-476690B5731D}" dt="2022-06-15T07:15:08.414" v="83" actId="20577"/>
          <ac:spMkLst>
            <pc:docMk/>
            <pc:sldMk cId="355643845" sldId="278"/>
            <ac:spMk id="3" creationId="{39DE6CC0-381F-D6AD-0D87-0A0584877F18}"/>
          </ac:spMkLst>
        </pc:spChg>
      </pc:sldChg>
      <pc:sldChg chg="delSp modSp new">
        <pc:chgData name="Muhammad Syazwan Bin Rusdi" userId="S::muhdsyazwanrusdi@student.usm.my::217e579d-af56-4fbd-aafe-8664f19c56ea" providerId="AD" clId="Web-{11F4046A-DEB8-1CE6-6E7D-476690B5731D}" dt="2022-06-15T07:16:02.447" v="96" actId="20577"/>
        <pc:sldMkLst>
          <pc:docMk/>
          <pc:sldMk cId="2720633924" sldId="279"/>
        </pc:sldMkLst>
        <pc:spChg chg="del">
          <ac:chgData name="Muhammad Syazwan Bin Rusdi" userId="S::muhdsyazwanrusdi@student.usm.my::217e579d-af56-4fbd-aafe-8664f19c56ea" providerId="AD" clId="Web-{11F4046A-DEB8-1CE6-6E7D-476690B5731D}" dt="2022-06-15T07:15:28.399" v="90"/>
          <ac:spMkLst>
            <pc:docMk/>
            <pc:sldMk cId="2720633924" sldId="279"/>
            <ac:spMk id="2" creationId="{6F7C4CC5-26D9-4A8D-7DE4-9062CA620A3F}"/>
          </ac:spMkLst>
        </pc:spChg>
        <pc:spChg chg="mod">
          <ac:chgData name="Muhammad Syazwan Bin Rusdi" userId="S::muhdsyazwanrusdi@student.usm.my::217e579d-af56-4fbd-aafe-8664f19c56ea" providerId="AD" clId="Web-{11F4046A-DEB8-1CE6-6E7D-476690B5731D}" dt="2022-06-15T07:16:02.447" v="96" actId="20577"/>
          <ac:spMkLst>
            <pc:docMk/>
            <pc:sldMk cId="2720633924" sldId="279"/>
            <ac:spMk id="3" creationId="{D4153947-908C-33B6-C211-1992459C5DC4}"/>
          </ac:spMkLst>
        </pc:spChg>
      </pc:sldChg>
    </pc:docChg>
  </pc:docChgLst>
  <pc:docChgLst>
    <pc:chgData name="Guest User" userId="S::urn:spo:anon#f9180c390a27c69c9b7af54737f98d34773fb418b805cb9913db1808004eae3a::" providerId="AD" clId="Web-{9F78E4E4-7DD4-C4B3-8D57-CCB056F31F7C}"/>
    <pc:docChg chg="delSld">
      <pc:chgData name="Guest User" userId="S::urn:spo:anon#f9180c390a27c69c9b7af54737f98d34773fb418b805cb9913db1808004eae3a::" providerId="AD" clId="Web-{9F78E4E4-7DD4-C4B3-8D57-CCB056F31F7C}" dt="2022-06-27T02:59:00.800" v="0"/>
      <pc:docMkLst>
        <pc:docMk/>
      </pc:docMkLst>
      <pc:sldChg chg="del">
        <pc:chgData name="Guest User" userId="S::urn:spo:anon#f9180c390a27c69c9b7af54737f98d34773fb418b805cb9913db1808004eae3a::" providerId="AD" clId="Web-{9F78E4E4-7DD4-C4B3-8D57-CCB056F31F7C}" dt="2022-06-27T02:59:00.800" v="0"/>
        <pc:sldMkLst>
          <pc:docMk/>
          <pc:sldMk cId="1874454653" sldId="358"/>
        </pc:sldMkLst>
      </pc:sldChg>
    </pc:docChg>
  </pc:docChgLst>
  <pc:docChgLst>
    <pc:chgData name="Guest User" userId="S::urn:spo:anon#f9180c390a27c69c9b7af54737f98d34773fb418b805cb9913db1808004eae3a::" providerId="AD" clId="Web-{C2D42119-0F82-800F-DE20-86EB9C6A58CE}"/>
    <pc:docChg chg="modSld">
      <pc:chgData name="Guest User" userId="S::urn:spo:anon#f9180c390a27c69c9b7af54737f98d34773fb418b805cb9913db1808004eae3a::" providerId="AD" clId="Web-{C2D42119-0F82-800F-DE20-86EB9C6A58CE}" dt="2022-07-01T03:13:02.872" v="3" actId="20577"/>
      <pc:docMkLst>
        <pc:docMk/>
      </pc:docMkLst>
      <pc:sldChg chg="modSp">
        <pc:chgData name="Guest User" userId="S::urn:spo:anon#f9180c390a27c69c9b7af54737f98d34773fb418b805cb9913db1808004eae3a::" providerId="AD" clId="Web-{C2D42119-0F82-800F-DE20-86EB9C6A58CE}" dt="2022-07-01T03:13:02.872" v="3" actId="20577"/>
        <pc:sldMkLst>
          <pc:docMk/>
          <pc:sldMk cId="2444502332" sldId="366"/>
        </pc:sldMkLst>
        <pc:spChg chg="mod">
          <ac:chgData name="Guest User" userId="S::urn:spo:anon#f9180c390a27c69c9b7af54737f98d34773fb418b805cb9913db1808004eae3a::" providerId="AD" clId="Web-{C2D42119-0F82-800F-DE20-86EB9C6A58CE}" dt="2022-07-01T03:13:02.872" v="3" actId="20577"/>
          <ac:spMkLst>
            <pc:docMk/>
            <pc:sldMk cId="2444502332" sldId="366"/>
            <ac:spMk id="3" creationId="{F3E80280-CDBD-31A9-B298-BAA60E8B9E94}"/>
          </ac:spMkLst>
        </pc:spChg>
      </pc:sldChg>
    </pc:docChg>
  </pc:docChgLst>
  <pc:docChgLst>
    <pc:chgData name="Muhammad Syazwan Bin Rusdi" userId="S::muhdsyazwanrusdi@student.usm.my::217e579d-af56-4fbd-aafe-8664f19c56ea" providerId="AD" clId="Web-{BE9E83B3-4D84-F2AF-9846-B6DD35B63CE0}"/>
    <pc:docChg chg="delSld modSld">
      <pc:chgData name="Muhammad Syazwan Bin Rusdi" userId="S::muhdsyazwanrusdi@student.usm.my::217e579d-af56-4fbd-aafe-8664f19c56ea" providerId="AD" clId="Web-{BE9E83B3-4D84-F2AF-9846-B6DD35B63CE0}" dt="2022-06-22T00:42:24.920" v="40"/>
      <pc:docMkLst>
        <pc:docMk/>
      </pc:docMkLst>
      <pc:sldChg chg="del">
        <pc:chgData name="Muhammad Syazwan Bin Rusdi" userId="S::muhdsyazwanrusdi@student.usm.my::217e579d-af56-4fbd-aafe-8664f19c56ea" providerId="AD" clId="Web-{BE9E83B3-4D84-F2AF-9846-B6DD35B63CE0}" dt="2022-06-22T00:42:24.920" v="40"/>
        <pc:sldMkLst>
          <pc:docMk/>
          <pc:sldMk cId="2438857313" sldId="307"/>
        </pc:sldMkLst>
      </pc:sldChg>
      <pc:sldChg chg="modSp">
        <pc:chgData name="Muhammad Syazwan Bin Rusdi" userId="S::muhdsyazwanrusdi@student.usm.my::217e579d-af56-4fbd-aafe-8664f19c56ea" providerId="AD" clId="Web-{BE9E83B3-4D84-F2AF-9846-B6DD35B63CE0}" dt="2022-06-21T23:24:26.109" v="38" actId="20577"/>
        <pc:sldMkLst>
          <pc:docMk/>
          <pc:sldMk cId="164901181" sldId="309"/>
        </pc:sldMkLst>
        <pc:spChg chg="mod">
          <ac:chgData name="Muhammad Syazwan Bin Rusdi" userId="S::muhdsyazwanrusdi@student.usm.my::217e579d-af56-4fbd-aafe-8664f19c56ea" providerId="AD" clId="Web-{BE9E83B3-4D84-F2AF-9846-B6DD35B63CE0}" dt="2022-06-21T23:24:26.109" v="38" actId="20577"/>
          <ac:spMkLst>
            <pc:docMk/>
            <pc:sldMk cId="164901181" sldId="309"/>
            <ac:spMk id="3" creationId="{870AFBF7-AD00-CFDF-4289-F3F3706C037A}"/>
          </ac:spMkLst>
        </pc:spChg>
      </pc:sldChg>
      <pc:sldChg chg="del">
        <pc:chgData name="Muhammad Syazwan Bin Rusdi" userId="S::muhdsyazwanrusdi@student.usm.my::217e579d-af56-4fbd-aafe-8664f19c56ea" providerId="AD" clId="Web-{BE9E83B3-4D84-F2AF-9846-B6DD35B63CE0}" dt="2022-06-22T00:42:19.951" v="39"/>
        <pc:sldMkLst>
          <pc:docMk/>
          <pc:sldMk cId="740382994" sldId="347"/>
        </pc:sldMkLst>
      </pc:sldChg>
    </pc:docChg>
  </pc:docChgLst>
  <pc:docChgLst>
    <pc:chgData name="Muhammad Syazwan Bin Rusdi" userId="S::muhdsyazwanrusdi@student.usm.my::217e579d-af56-4fbd-aafe-8664f19c56ea" providerId="AD" clId="Web-{292F2C11-5B6B-5E46-EE18-1A057F97A7C5}"/>
    <pc:docChg chg="modSld">
      <pc:chgData name="Muhammad Syazwan Bin Rusdi" userId="S::muhdsyazwanrusdi@student.usm.my::217e579d-af56-4fbd-aafe-8664f19c56ea" providerId="AD" clId="Web-{292F2C11-5B6B-5E46-EE18-1A057F97A7C5}" dt="2022-06-20T02:59:09.758" v="33" actId="20577"/>
      <pc:docMkLst>
        <pc:docMk/>
      </pc:docMkLst>
      <pc:sldChg chg="modSp">
        <pc:chgData name="Muhammad Syazwan Bin Rusdi" userId="S::muhdsyazwanrusdi@student.usm.my::217e579d-af56-4fbd-aafe-8664f19c56ea" providerId="AD" clId="Web-{292F2C11-5B6B-5E46-EE18-1A057F97A7C5}" dt="2022-06-20T02:58:48.085" v="27" actId="20577"/>
        <pc:sldMkLst>
          <pc:docMk/>
          <pc:sldMk cId="861005885" sldId="336"/>
        </pc:sldMkLst>
        <pc:spChg chg="mod">
          <ac:chgData name="Muhammad Syazwan Bin Rusdi" userId="S::muhdsyazwanrusdi@student.usm.my::217e579d-af56-4fbd-aafe-8664f19c56ea" providerId="AD" clId="Web-{292F2C11-5B6B-5E46-EE18-1A057F97A7C5}" dt="2022-06-20T02:58:48.085" v="27" actId="20577"/>
          <ac:spMkLst>
            <pc:docMk/>
            <pc:sldMk cId="861005885" sldId="336"/>
            <ac:spMk id="3" creationId="{B8B16CB1-3EA1-D8CD-534F-3E7B092B24F4}"/>
          </ac:spMkLst>
        </pc:spChg>
      </pc:sldChg>
      <pc:sldChg chg="modSp">
        <pc:chgData name="Muhammad Syazwan Bin Rusdi" userId="S::muhdsyazwanrusdi@student.usm.my::217e579d-af56-4fbd-aafe-8664f19c56ea" providerId="AD" clId="Web-{292F2C11-5B6B-5E46-EE18-1A057F97A7C5}" dt="2022-06-20T02:53:04.560" v="4" actId="20577"/>
        <pc:sldMkLst>
          <pc:docMk/>
          <pc:sldMk cId="1050831240" sldId="339"/>
        </pc:sldMkLst>
        <pc:spChg chg="mod">
          <ac:chgData name="Muhammad Syazwan Bin Rusdi" userId="S::muhdsyazwanrusdi@student.usm.my::217e579d-af56-4fbd-aafe-8664f19c56ea" providerId="AD" clId="Web-{292F2C11-5B6B-5E46-EE18-1A057F97A7C5}" dt="2022-06-20T02:53:04.560" v="4" actId="20577"/>
          <ac:spMkLst>
            <pc:docMk/>
            <pc:sldMk cId="1050831240" sldId="339"/>
            <ac:spMk id="2" creationId="{B0569E4C-74DD-0FB1-7937-FFA907378449}"/>
          </ac:spMkLst>
        </pc:spChg>
      </pc:sldChg>
      <pc:sldChg chg="modSp">
        <pc:chgData name="Muhammad Syazwan Bin Rusdi" userId="S::muhdsyazwanrusdi@student.usm.my::217e579d-af56-4fbd-aafe-8664f19c56ea" providerId="AD" clId="Web-{292F2C11-5B6B-5E46-EE18-1A057F97A7C5}" dt="2022-06-20T02:59:09.758" v="33" actId="20577"/>
        <pc:sldMkLst>
          <pc:docMk/>
          <pc:sldMk cId="1024447000" sldId="346"/>
        </pc:sldMkLst>
        <pc:spChg chg="mod">
          <ac:chgData name="Muhammad Syazwan Bin Rusdi" userId="S::muhdsyazwanrusdi@student.usm.my::217e579d-af56-4fbd-aafe-8664f19c56ea" providerId="AD" clId="Web-{292F2C11-5B6B-5E46-EE18-1A057F97A7C5}" dt="2022-06-20T02:59:09.758" v="33" actId="20577"/>
          <ac:spMkLst>
            <pc:docMk/>
            <pc:sldMk cId="1024447000" sldId="346"/>
            <ac:spMk id="3" creationId="{67DF011B-D192-35D5-28B3-AE6E956B43A1}"/>
          </ac:spMkLst>
        </pc:spChg>
      </pc:sldChg>
    </pc:docChg>
  </pc:docChgLst>
  <pc:docChgLst>
    <pc:chgData name="Muhammad Syazwan Bin Rusdi" userId="S::muhdsyazwanrusdi@student.usm.my::217e579d-af56-4fbd-aafe-8664f19c56ea" providerId="AD" clId="Web-{13C897E5-EEFB-4043-257A-980AEB328CD5}"/>
    <pc:docChg chg="modSld">
      <pc:chgData name="Muhammad Syazwan Bin Rusdi" userId="S::muhdsyazwanrusdi@student.usm.my::217e579d-af56-4fbd-aafe-8664f19c56ea" providerId="AD" clId="Web-{13C897E5-EEFB-4043-257A-980AEB328CD5}" dt="2022-06-23T08:34:55.787" v="16"/>
      <pc:docMkLst>
        <pc:docMk/>
      </pc:docMkLst>
      <pc:sldChg chg="addSp modSp mod setBg addAnim">
        <pc:chgData name="Muhammad Syazwan Bin Rusdi" userId="S::muhdsyazwanrusdi@student.usm.my::217e579d-af56-4fbd-aafe-8664f19c56ea" providerId="AD" clId="Web-{13C897E5-EEFB-4043-257A-980AEB328CD5}" dt="2022-06-23T08:34:39.833" v="15"/>
        <pc:sldMkLst>
          <pc:docMk/>
          <pc:sldMk cId="2886442818" sldId="282"/>
        </pc:sldMkLst>
        <pc:spChg chg="mo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2" creationId="{4EED7F14-4046-81B3-D594-1EECDE4734C6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3" creationId="{47DB6759-765C-D49E-4AE9-8B6A6996A0C0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9" creationId="{55666830-9A19-4E01-8505-D6C7F9AC5665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11" creationId="{AE9FC877-7FB6-4D22-9988-35420644E202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13" creationId="{E41809D1-F12E-46BB-B804-5F209D325E8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15" creationId="{AF2F604E-43BE-4DC3-B983-E071523364F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17" creationId="{08C9B587-E65E-4B52-B37C-ABEBB6E87928}"/>
          </ac:spMkLst>
        </pc:spChg>
        <pc:picChg chg="add">
          <ac:chgData name="Muhammad Syazwan Bin Rusdi" userId="S::muhdsyazwanrusdi@student.usm.my::217e579d-af56-4fbd-aafe-8664f19c56ea" providerId="AD" clId="Web-{13C897E5-EEFB-4043-257A-980AEB328CD5}" dt="2022-06-23T08:34:39.802" v="13"/>
          <ac:picMkLst>
            <pc:docMk/>
            <pc:sldMk cId="2886442818" sldId="282"/>
            <ac:picMk id="5" creationId="{B112D124-AA4C-D819-B28A-3EC07B1AD90F}"/>
          </ac:picMkLst>
        </pc:picChg>
      </pc:sldChg>
      <pc:sldChg chg="addSp modSp mod setBg">
        <pc:chgData name="Muhammad Syazwan Bin Rusdi" userId="S::muhdsyazwanrusdi@student.usm.my::217e579d-af56-4fbd-aafe-8664f19c56ea" providerId="AD" clId="Web-{13C897E5-EEFB-4043-257A-980AEB328CD5}" dt="2022-06-23T08:34:55.787" v="16"/>
        <pc:sldMkLst>
          <pc:docMk/>
          <pc:sldMk cId="542629517" sldId="288"/>
        </pc:sldMkLst>
        <pc:spChg chg="mod">
          <ac:chgData name="Muhammad Syazwan Bin Rusdi" userId="S::muhdsyazwanrusdi@student.usm.my::217e579d-af56-4fbd-aafe-8664f19c56ea" providerId="AD" clId="Web-{13C897E5-EEFB-4043-257A-980AEB328CD5}" dt="2022-06-23T08:34:55.787" v="16"/>
          <ac:spMkLst>
            <pc:docMk/>
            <pc:sldMk cId="542629517" sldId="288"/>
            <ac:spMk id="2" creationId="{4EED7F14-4046-81B3-D594-1EECDE4734C6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4:55.787" v="16"/>
          <ac:spMkLst>
            <pc:docMk/>
            <pc:sldMk cId="542629517" sldId="288"/>
            <ac:spMk id="3" creationId="{47DB6759-765C-D49E-4AE9-8B6A6996A0C0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55.787" v="16"/>
          <ac:spMkLst>
            <pc:docMk/>
            <pc:sldMk cId="542629517" sldId="288"/>
            <ac:spMk id="8" creationId="{C475749F-F487-4EFB-ABC7-C1359590EB76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55.787" v="16"/>
          <ac:spMkLst>
            <pc:docMk/>
            <pc:sldMk cId="542629517" sldId="288"/>
            <ac:spMk id="10" creationId="{16D6FAA8-41A5-46EA-A8AB-E9D2754A6F32}"/>
          </ac:spMkLst>
        </pc:spChg>
      </pc:sldChg>
      <pc:sldChg chg="addSp modSp mod setBg addAnim">
        <pc:chgData name="Muhammad Syazwan Bin Rusdi" userId="S::muhdsyazwanrusdi@student.usm.my::217e579d-af56-4fbd-aafe-8664f19c56ea" providerId="AD" clId="Web-{13C897E5-EEFB-4043-257A-980AEB328CD5}" dt="2022-06-23T08:33:55.472" v="5"/>
        <pc:sldMkLst>
          <pc:docMk/>
          <pc:sldMk cId="704418516" sldId="303"/>
        </pc:sldMkLst>
        <pc:spChg chg="mo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2" creationId="{CCB2AD71-E864-9CC0-5750-90AE69FF980C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3" creationId="{FDF03F9F-29F1-1E79-1220-0B0D4610EA23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8" creationId="{BAD76F3E-3A97-486B-B402-44400A8B9173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10" creationId="{391F6B52-91F4-4AEB-B6DB-29FEBCF28C8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12" creationId="{2CD6F061-7C53-44F4-9794-953DB70A451B}"/>
          </ac:spMkLst>
        </pc:spChg>
      </pc:sldChg>
      <pc:sldChg chg="addSp delSp modSp addAnim delAnim">
        <pc:chgData name="Muhammad Syazwan Bin Rusdi" userId="S::muhdsyazwanrusdi@student.usm.my::217e579d-af56-4fbd-aafe-8664f19c56ea" providerId="AD" clId="Web-{13C897E5-EEFB-4043-257A-980AEB328CD5}" dt="2022-06-23T08:34:04.988" v="11"/>
        <pc:sldMkLst>
          <pc:docMk/>
          <pc:sldMk cId="3866690188" sldId="304"/>
        </pc:sldMkLst>
        <pc:spChg chg="mod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2" creationId="{1796A4D2-E448-7B76-A283-1AC45CB82A6E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8" creationId="{5FB946D7-1CA4-446E-8795-007CACFDEB88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10" creationId="{192416F2-BC84-4D7C-80C6-6296C10C3819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73" v="9"/>
          <ac:spMkLst>
            <pc:docMk/>
            <pc:sldMk cId="3866690188" sldId="304"/>
            <ac:spMk id="17" creationId="{FFD48BC7-DC40-47DE-87EE-9F4B6ECB9ABB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73" v="9"/>
          <ac:spMkLst>
            <pc:docMk/>
            <pc:sldMk cId="3866690188" sldId="304"/>
            <ac:spMk id="19" creationId="{E502BBC7-2C76-46F3-BC24-5985BC13DB88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73" v="9"/>
          <ac:spMkLst>
            <pc:docMk/>
            <pc:sldMk cId="3866690188" sldId="304"/>
            <ac:spMk id="21" creationId="{C7F28D52-2A5F-4D23-81AE-7CB8B591C7AF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73" v="9"/>
          <ac:spMkLst>
            <pc:docMk/>
            <pc:sldMk cId="3866690188" sldId="304"/>
            <ac:spMk id="23" creationId="{3629484E-3792-4B3D-89AD-7C8A1ED0E0D4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25" creationId="{BAD76F3E-3A97-486B-B402-44400A8B9173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26" creationId="{391F6B52-91F4-4AEB-B6DB-29FEBCF28C8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27" creationId="{2CD6F061-7C53-44F4-9794-953DB70A451B}"/>
          </ac:spMkLst>
        </pc:spChg>
        <pc:cxnChg chg="add del">
          <ac:chgData name="Muhammad Syazwan Bin Rusdi" userId="S::muhdsyazwanrusdi@student.usm.my::217e579d-af56-4fbd-aafe-8664f19c56ea" providerId="AD" clId="Web-{13C897E5-EEFB-4043-257A-980AEB328CD5}" dt="2022-06-23T08:34:04.988" v="10"/>
          <ac:cxnSpMkLst>
            <pc:docMk/>
            <pc:sldMk cId="3866690188" sldId="304"/>
            <ac:cxnSpMk id="12" creationId="{2330623A-AB89-4E04-AC9A-2BAFBF85AE3A}"/>
          </ac:cxnSpMkLst>
        </pc:cxnChg>
      </pc:sldChg>
      <pc:sldChg chg="addSp modSp mod setBg">
        <pc:chgData name="Muhammad Syazwan Bin Rusdi" userId="S::muhdsyazwanrusdi@student.usm.my::217e579d-af56-4fbd-aafe-8664f19c56ea" providerId="AD" clId="Web-{13C897E5-EEFB-4043-257A-980AEB328CD5}" dt="2022-06-23T08:34:23.848" v="12"/>
        <pc:sldMkLst>
          <pc:docMk/>
          <pc:sldMk cId="1792865810" sldId="310"/>
        </pc:sldMkLst>
        <pc:spChg chg="mo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2" creationId="{65A6337D-D480-A029-C9E7-DD53FC13F97F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3" creationId="{D0C69E90-B79F-8A0A-B4EE-F4E5263C1E9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9" creationId="{55666830-9A19-4E01-8505-D6C7F9AC5665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11" creationId="{AE9FC877-7FB6-4D22-9988-35420644E202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13" creationId="{E41809D1-F12E-46BB-B804-5F209D325E8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15" creationId="{AF2F604E-43BE-4DC3-B983-E071523364F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17" creationId="{08C9B587-E65E-4B52-B37C-ABEBB6E87928}"/>
          </ac:spMkLst>
        </pc:spChg>
        <pc:picChg chg="add">
          <ac:chgData name="Muhammad Syazwan Bin Rusdi" userId="S::muhdsyazwanrusdi@student.usm.my::217e579d-af56-4fbd-aafe-8664f19c56ea" providerId="AD" clId="Web-{13C897E5-EEFB-4043-257A-980AEB328CD5}" dt="2022-06-23T08:34:23.848" v="12"/>
          <ac:picMkLst>
            <pc:docMk/>
            <pc:sldMk cId="1792865810" sldId="310"/>
            <ac:picMk id="5" creationId="{44E6181B-D3DD-FC69-B762-CFCE7B024B5A}"/>
          </ac:picMkLst>
        </pc:picChg>
      </pc:sldChg>
      <pc:sldChg chg="addSp modSp mod setBg">
        <pc:chgData name="Muhammad Syazwan Bin Rusdi" userId="S::muhdsyazwanrusdi@student.usm.my::217e579d-af56-4fbd-aafe-8664f19c56ea" providerId="AD" clId="Web-{13C897E5-EEFB-4043-257A-980AEB328CD5}" dt="2022-06-23T08:33:07.018" v="0"/>
        <pc:sldMkLst>
          <pc:docMk/>
          <pc:sldMk cId="3671507245" sldId="328"/>
        </pc:sldMkLst>
        <pc:spChg chg="mo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2" creationId="{B2684420-4EA5-2841-DA4E-850351CF05AE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3" creationId="{6C954870-B683-E7F3-DADC-4823281BAD4D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8" creationId="{FFD48BC7-DC40-47DE-87EE-9F4B6ECB9AB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10" creationId="{E502BBC7-2C76-46F3-BC24-5985BC13DB8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12" creationId="{C7F28D52-2A5F-4D23-81AE-7CB8B591C7AF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14" creationId="{3629484E-3792-4B3D-89AD-7C8A1ED0E0D4}"/>
          </ac:spMkLst>
        </pc:spChg>
      </pc:sldChg>
      <pc:sldChg chg="addSp modSp mod setBg">
        <pc:chgData name="Muhammad Syazwan Bin Rusdi" userId="S::muhdsyazwanrusdi@student.usm.my::217e579d-af56-4fbd-aafe-8664f19c56ea" providerId="AD" clId="Web-{13C897E5-EEFB-4043-257A-980AEB328CD5}" dt="2022-06-23T08:33:45.269" v="3"/>
        <pc:sldMkLst>
          <pc:docMk/>
          <pc:sldMk cId="3402607057" sldId="332"/>
        </pc:sldMkLst>
        <pc:spChg chg="mod">
          <ac:chgData name="Muhammad Syazwan Bin Rusdi" userId="S::muhdsyazwanrusdi@student.usm.my::217e579d-af56-4fbd-aafe-8664f19c56ea" providerId="AD" clId="Web-{13C897E5-EEFB-4043-257A-980AEB328CD5}" dt="2022-06-23T08:33:45.269" v="3"/>
          <ac:spMkLst>
            <pc:docMk/>
            <pc:sldMk cId="3402607057" sldId="332"/>
            <ac:spMk id="2" creationId="{8DEA592F-49D3-B6CC-4000-83AC8EC0937C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3:45.269" v="3"/>
          <ac:spMkLst>
            <pc:docMk/>
            <pc:sldMk cId="3402607057" sldId="332"/>
            <ac:spMk id="3" creationId="{3EF36F74-B895-3474-1C31-C2EE77E69D2E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45.269" v="3"/>
          <ac:spMkLst>
            <pc:docMk/>
            <pc:sldMk cId="3402607057" sldId="332"/>
            <ac:spMk id="8" creationId="{2A8AA5BC-4F7A-4226-8F99-6D824B226A97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45.269" v="3"/>
          <ac:spMkLst>
            <pc:docMk/>
            <pc:sldMk cId="3402607057" sldId="332"/>
            <ac:spMk id="12" creationId="{5BC87C3E-1040-4EE4-9BDB-9537F7A1B335}"/>
          </ac:spMkLst>
        </pc:spChg>
        <pc:cxnChg chg="add">
          <ac:chgData name="Muhammad Syazwan Bin Rusdi" userId="S::muhdsyazwanrusdi@student.usm.my::217e579d-af56-4fbd-aafe-8664f19c56ea" providerId="AD" clId="Web-{13C897E5-EEFB-4043-257A-980AEB328CD5}" dt="2022-06-23T08:33:45.269" v="3"/>
          <ac:cxnSpMkLst>
            <pc:docMk/>
            <pc:sldMk cId="3402607057" sldId="332"/>
            <ac:cxnSpMk id="10" creationId="{911DBBF1-3229-4BD9-B3D1-B4CA571E7431}"/>
          </ac:cxnSpMkLst>
        </pc:cxnChg>
        <pc:cxnChg chg="add">
          <ac:chgData name="Muhammad Syazwan Bin Rusdi" userId="S::muhdsyazwanrusdi@student.usm.my::217e579d-af56-4fbd-aafe-8664f19c56ea" providerId="AD" clId="Web-{13C897E5-EEFB-4043-257A-980AEB328CD5}" dt="2022-06-23T08:33:45.269" v="3"/>
          <ac:cxnSpMkLst>
            <pc:docMk/>
            <pc:sldMk cId="3402607057" sldId="332"/>
            <ac:cxnSpMk id="14" creationId="{42CDBECE-872A-4C73-9DC1-BB4E805E2CF5}"/>
          </ac:cxnSpMkLst>
        </pc:cxnChg>
        <pc:cxnChg chg="add">
          <ac:chgData name="Muhammad Syazwan Bin Rusdi" userId="S::muhdsyazwanrusdi@student.usm.my::217e579d-af56-4fbd-aafe-8664f19c56ea" providerId="AD" clId="Web-{13C897E5-EEFB-4043-257A-980AEB328CD5}" dt="2022-06-23T08:33:45.269" v="3"/>
          <ac:cxnSpMkLst>
            <pc:docMk/>
            <pc:sldMk cId="3402607057" sldId="332"/>
            <ac:cxnSpMk id="16" creationId="{F5CD5A0B-CDD7-427C-AA42-2EECFDFA1811}"/>
          </ac:cxnSpMkLst>
        </pc:cxnChg>
      </pc:sldChg>
      <pc:sldChg chg="addSp modSp mod setBg addAnim">
        <pc:chgData name="Muhammad Syazwan Bin Rusdi" userId="S::muhdsyazwanrusdi@student.usm.my::217e579d-af56-4fbd-aafe-8664f19c56ea" providerId="AD" clId="Web-{13C897E5-EEFB-4043-257A-980AEB328CD5}" dt="2022-06-23T08:33:25.799" v="2"/>
        <pc:sldMkLst>
          <pc:docMk/>
          <pc:sldMk cId="2204807189" sldId="337"/>
        </pc:sldMkLst>
        <pc:spChg chg="mo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2" creationId="{D455D49E-2D84-0E3F-5347-7027F4AFACB5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3" creationId="{F2FEA72E-5A85-5C5C-5E22-57A46058F1A2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8" creationId="{FFD48BC7-DC40-47DE-87EE-9F4B6ECB9AB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10" creationId="{E502BBC7-2C76-46F3-BC24-5985BC13DB8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12" creationId="{C7F28D52-2A5F-4D23-81AE-7CB8B591C7AF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14" creationId="{3629484E-3792-4B3D-89AD-7C8A1ED0E0D4}"/>
          </ac:spMkLst>
        </pc:spChg>
      </pc:sldChg>
    </pc:docChg>
  </pc:docChgLst>
  <pc:docChgLst>
    <pc:chgData name="Muhammad Syazwan Bin Rusdi" userId="S::muhdsyazwanrusdi@student.usm.my::217e579d-af56-4fbd-aafe-8664f19c56ea" providerId="AD" clId="Web-{FF197914-2160-B04B-0D8E-9DA2BFF65E96}"/>
    <pc:docChg chg="addSld modSld">
      <pc:chgData name="Muhammad Syazwan Bin Rusdi" userId="S::muhdsyazwanrusdi@student.usm.my::217e579d-af56-4fbd-aafe-8664f19c56ea" providerId="AD" clId="Web-{FF197914-2160-B04B-0D8E-9DA2BFF65E96}" dt="2022-06-20T00:33:28.851" v="13" actId="20577"/>
      <pc:docMkLst>
        <pc:docMk/>
      </pc:docMkLst>
      <pc:sldChg chg="modSp">
        <pc:chgData name="Muhammad Syazwan Bin Rusdi" userId="S::muhdsyazwanrusdi@student.usm.my::217e579d-af56-4fbd-aafe-8664f19c56ea" providerId="AD" clId="Web-{FF197914-2160-B04B-0D8E-9DA2BFF65E96}" dt="2022-06-20T00:32:35.990" v="9"/>
        <pc:sldMkLst>
          <pc:docMk/>
          <pc:sldMk cId="4077718849" sldId="327"/>
        </pc:sldMkLst>
        <pc:graphicFrameChg chg="mod modGraphic">
          <ac:chgData name="Muhammad Syazwan Bin Rusdi" userId="S::muhdsyazwanrusdi@student.usm.my::217e579d-af56-4fbd-aafe-8664f19c56ea" providerId="AD" clId="Web-{FF197914-2160-B04B-0D8E-9DA2BFF65E96}" dt="2022-06-20T00:32:35.990" v="9"/>
          <ac:graphicFrameMkLst>
            <pc:docMk/>
            <pc:sldMk cId="4077718849" sldId="327"/>
            <ac:graphicFrameMk id="4" creationId="{C32E6807-5B00-B4C2-2CF3-C648DA04D2BD}"/>
          </ac:graphicFrameMkLst>
        </pc:graphicFrameChg>
      </pc:sldChg>
      <pc:sldChg chg="modSp new">
        <pc:chgData name="Muhammad Syazwan Bin Rusdi" userId="S::muhdsyazwanrusdi@student.usm.my::217e579d-af56-4fbd-aafe-8664f19c56ea" providerId="AD" clId="Web-{FF197914-2160-B04B-0D8E-9DA2BFF65E96}" dt="2022-06-20T00:33:28.851" v="13" actId="20577"/>
        <pc:sldMkLst>
          <pc:docMk/>
          <pc:sldMk cId="2471700704" sldId="330"/>
        </pc:sldMkLst>
        <pc:spChg chg="mod">
          <ac:chgData name="Muhammad Syazwan Bin Rusdi" userId="S::muhdsyazwanrusdi@student.usm.my::217e579d-af56-4fbd-aafe-8664f19c56ea" providerId="AD" clId="Web-{FF197914-2160-B04B-0D8E-9DA2BFF65E96}" dt="2022-06-20T00:32:53.272" v="12" actId="20577"/>
          <ac:spMkLst>
            <pc:docMk/>
            <pc:sldMk cId="2471700704" sldId="330"/>
            <ac:spMk id="2" creationId="{6326277E-ADD0-1AD8-D572-6246E721FE7B}"/>
          </ac:spMkLst>
        </pc:spChg>
        <pc:spChg chg="mod">
          <ac:chgData name="Muhammad Syazwan Bin Rusdi" userId="S::muhdsyazwanrusdi@student.usm.my::217e579d-af56-4fbd-aafe-8664f19c56ea" providerId="AD" clId="Web-{FF197914-2160-B04B-0D8E-9DA2BFF65E96}" dt="2022-06-20T00:33:28.851" v="13" actId="20577"/>
          <ac:spMkLst>
            <pc:docMk/>
            <pc:sldMk cId="2471700704" sldId="330"/>
            <ac:spMk id="3" creationId="{5401D485-109D-8E52-26F5-355370DC259C}"/>
          </ac:spMkLst>
        </pc:spChg>
      </pc:sldChg>
    </pc:docChg>
  </pc:docChgLst>
  <pc:docChgLst>
    <pc:chgData name="Muhammad Syazwan Bin Rusdi" userId="S::muhdsyazwanrusdi@student.usm.my::217e579d-af56-4fbd-aafe-8664f19c56ea" providerId="AD" clId="Web-{55AC7ED5-9B6C-51D6-D216-F520089676A7}"/>
    <pc:docChg chg="modSld">
      <pc:chgData name="Muhammad Syazwan Bin Rusdi" userId="S::muhdsyazwanrusdi@student.usm.my::217e579d-af56-4fbd-aafe-8664f19c56ea" providerId="AD" clId="Web-{55AC7ED5-9B6C-51D6-D216-F520089676A7}" dt="2022-07-04T01:24:58.013" v="0" actId="20577"/>
      <pc:docMkLst>
        <pc:docMk/>
      </pc:docMkLst>
      <pc:sldChg chg="modSp">
        <pc:chgData name="Muhammad Syazwan Bin Rusdi" userId="S::muhdsyazwanrusdi@student.usm.my::217e579d-af56-4fbd-aafe-8664f19c56ea" providerId="AD" clId="Web-{55AC7ED5-9B6C-51D6-D216-F520089676A7}" dt="2022-07-04T01:24:58.013" v="0" actId="20577"/>
        <pc:sldMkLst>
          <pc:docMk/>
          <pc:sldMk cId="2444502332" sldId="366"/>
        </pc:sldMkLst>
        <pc:spChg chg="mod">
          <ac:chgData name="Muhammad Syazwan Bin Rusdi" userId="S::muhdsyazwanrusdi@student.usm.my::217e579d-af56-4fbd-aafe-8664f19c56ea" providerId="AD" clId="Web-{55AC7ED5-9B6C-51D6-D216-F520089676A7}" dt="2022-07-04T01:24:58.013" v="0" actId="20577"/>
          <ac:spMkLst>
            <pc:docMk/>
            <pc:sldMk cId="2444502332" sldId="366"/>
            <ac:spMk id="3" creationId="{F3E80280-CDBD-31A9-B298-BAA60E8B9E94}"/>
          </ac:spMkLst>
        </pc:spChg>
      </pc:sldChg>
    </pc:docChg>
  </pc:docChgLst>
  <pc:docChgLst>
    <pc:chgData name="Muhammad Syazwan Bin Rusdi" userId="S::muhdsyazwanrusdi@student.usm.my::217e579d-af56-4fbd-aafe-8664f19c56ea" providerId="AD" clId="Web-{BBADC7F7-EEAA-A55C-58CE-6B731ABADD7D}"/>
    <pc:docChg chg="addSld delSld modSld">
      <pc:chgData name="Muhammad Syazwan Bin Rusdi" userId="S::muhdsyazwanrusdi@student.usm.my::217e579d-af56-4fbd-aafe-8664f19c56ea" providerId="AD" clId="Web-{BBADC7F7-EEAA-A55C-58CE-6B731ABADD7D}" dt="2022-06-17T03:27:12.590" v="325"/>
      <pc:docMkLst>
        <pc:docMk/>
      </pc:docMkLst>
      <pc:sldChg chg="new del">
        <pc:chgData name="Muhammad Syazwan Bin Rusdi" userId="S::muhdsyazwanrusdi@student.usm.my::217e579d-af56-4fbd-aafe-8664f19c56ea" providerId="AD" clId="Web-{BBADC7F7-EEAA-A55C-58CE-6B731ABADD7D}" dt="2022-06-17T02:19:05.179" v="2"/>
        <pc:sldMkLst>
          <pc:docMk/>
          <pc:sldMk cId="4118388694" sldId="326"/>
        </pc:sldMkLst>
      </pc:sldChg>
      <pc:sldChg chg="addSp delSp modSp new">
        <pc:chgData name="Muhammad Syazwan Bin Rusdi" userId="S::muhdsyazwanrusdi@student.usm.my::217e579d-af56-4fbd-aafe-8664f19c56ea" providerId="AD" clId="Web-{BBADC7F7-EEAA-A55C-58CE-6B731ABADD7D}" dt="2022-06-17T03:21:52.849" v="260"/>
        <pc:sldMkLst>
          <pc:docMk/>
          <pc:sldMk cId="4077718849" sldId="327"/>
        </pc:sldMkLst>
        <pc:spChg chg="mod">
          <ac:chgData name="Muhammad Syazwan Bin Rusdi" userId="S::muhdsyazwanrusdi@student.usm.my::217e579d-af56-4fbd-aafe-8664f19c56ea" providerId="AD" clId="Web-{BBADC7F7-EEAA-A55C-58CE-6B731ABADD7D}" dt="2022-06-17T02:20:20.321" v="59" actId="20577"/>
          <ac:spMkLst>
            <pc:docMk/>
            <pc:sldMk cId="4077718849" sldId="327"/>
            <ac:spMk id="2" creationId="{6EB1F0A9-59D9-4C5A-F904-003EF1C614C9}"/>
          </ac:spMkLst>
        </pc:spChg>
        <pc:spChg chg="del">
          <ac:chgData name="Muhammad Syazwan Bin Rusdi" userId="S::muhdsyazwanrusdi@student.usm.my::217e579d-af56-4fbd-aafe-8664f19c56ea" providerId="AD" clId="Web-{BBADC7F7-EEAA-A55C-58CE-6B731ABADD7D}" dt="2022-06-17T02:19:48.914" v="19"/>
          <ac:spMkLst>
            <pc:docMk/>
            <pc:sldMk cId="4077718849" sldId="327"/>
            <ac:spMk id="3" creationId="{AC2F65DC-298D-C96C-ADBB-0FEA9647E2F5}"/>
          </ac:spMkLst>
        </pc:spChg>
        <pc:graphicFrameChg chg="add mod ord modGraphic">
          <ac:chgData name="Muhammad Syazwan Bin Rusdi" userId="S::muhdsyazwanrusdi@student.usm.my::217e579d-af56-4fbd-aafe-8664f19c56ea" providerId="AD" clId="Web-{BBADC7F7-EEAA-A55C-58CE-6B731ABADD7D}" dt="2022-06-17T03:21:52.849" v="260"/>
          <ac:graphicFrameMkLst>
            <pc:docMk/>
            <pc:sldMk cId="4077718849" sldId="327"/>
            <ac:graphicFrameMk id="4" creationId="{C32E6807-5B00-B4C2-2CF3-C648DA04D2BD}"/>
          </ac:graphicFrameMkLst>
        </pc:graphicFrameChg>
      </pc:sldChg>
      <pc:sldChg chg="modSp new">
        <pc:chgData name="Muhammad Syazwan Bin Rusdi" userId="S::muhdsyazwanrusdi@student.usm.my::217e579d-af56-4fbd-aafe-8664f19c56ea" providerId="AD" clId="Web-{BBADC7F7-EEAA-A55C-58CE-6B731ABADD7D}" dt="2022-06-17T02:19:33.726" v="18" actId="20577"/>
        <pc:sldMkLst>
          <pc:docMk/>
          <pc:sldMk cId="3671507245" sldId="328"/>
        </pc:sldMkLst>
        <pc:spChg chg="mod">
          <ac:chgData name="Muhammad Syazwan Bin Rusdi" userId="S::muhdsyazwanrusdi@student.usm.my::217e579d-af56-4fbd-aafe-8664f19c56ea" providerId="AD" clId="Web-{BBADC7F7-EEAA-A55C-58CE-6B731ABADD7D}" dt="2022-06-17T02:19:33.726" v="18" actId="20577"/>
          <ac:spMkLst>
            <pc:docMk/>
            <pc:sldMk cId="3671507245" sldId="328"/>
            <ac:spMk id="2" creationId="{B2684420-4EA5-2841-DA4E-850351CF05AE}"/>
          </ac:spMkLst>
        </pc:spChg>
      </pc:sldChg>
      <pc:sldChg chg="addSp modSp new">
        <pc:chgData name="Muhammad Syazwan Bin Rusdi" userId="S::muhdsyazwanrusdi@student.usm.my::217e579d-af56-4fbd-aafe-8664f19c56ea" providerId="AD" clId="Web-{BBADC7F7-EEAA-A55C-58CE-6B731ABADD7D}" dt="2022-06-17T03:27:12.590" v="325"/>
        <pc:sldMkLst>
          <pc:docMk/>
          <pc:sldMk cId="1059616500" sldId="329"/>
        </pc:sldMkLst>
        <pc:spChg chg="mod">
          <ac:chgData name="Muhammad Syazwan Bin Rusdi" userId="S::muhdsyazwanrusdi@student.usm.my::217e579d-af56-4fbd-aafe-8664f19c56ea" providerId="AD" clId="Web-{BBADC7F7-EEAA-A55C-58CE-6B731ABADD7D}" dt="2022-06-17T03:26:48.449" v="323" actId="20577"/>
          <ac:spMkLst>
            <pc:docMk/>
            <pc:sldMk cId="1059616500" sldId="329"/>
            <ac:spMk id="2" creationId="{5CDF141D-2E12-F6A9-F3BD-E919D0CD34B9}"/>
          </ac:spMkLst>
        </pc:spChg>
        <pc:graphicFrameChg chg="add mod modGraphic">
          <ac:chgData name="Muhammad Syazwan Bin Rusdi" userId="S::muhdsyazwanrusdi@student.usm.my::217e579d-af56-4fbd-aafe-8664f19c56ea" providerId="AD" clId="Web-{BBADC7F7-EEAA-A55C-58CE-6B731ABADD7D}" dt="2022-06-17T03:27:12.590" v="325"/>
          <ac:graphicFrameMkLst>
            <pc:docMk/>
            <pc:sldMk cId="1059616500" sldId="329"/>
            <ac:graphicFrameMk id="5" creationId="{BDFA90F7-25B7-4222-6189-D6943348A7EE}"/>
          </ac:graphicFrameMkLst>
        </pc:graphicFrameChg>
      </pc:sldChg>
    </pc:docChg>
  </pc:docChgLst>
  <pc:docChgLst>
    <pc:chgData name="Guest User" userId="S::urn:spo:anon#f9180c390a27c69c9b7af54737f98d34773fb418b805cb9913db1808004eae3a::" providerId="AD" clId="Web-{C5FEE02C-B62D-7D23-45ED-7FED39E072E3}"/>
    <pc:docChg chg="addSld delSld modSld">
      <pc:chgData name="Guest User" userId="S::urn:spo:anon#f9180c390a27c69c9b7af54737f98d34773fb418b805cb9913db1808004eae3a::" providerId="AD" clId="Web-{C5FEE02C-B62D-7D23-45ED-7FED39E072E3}" dt="2022-06-21T11:09:39.656" v="228" actId="1076"/>
      <pc:docMkLst>
        <pc:docMk/>
      </pc:docMkLst>
      <pc:sldChg chg="modSp">
        <pc:chgData name="Guest User" userId="S::urn:spo:anon#f9180c390a27c69c9b7af54737f98d34773fb418b805cb9913db1808004eae3a::" providerId="AD" clId="Web-{C5FEE02C-B62D-7D23-45ED-7FED39E072E3}" dt="2022-06-21T11:09:39.656" v="228" actId="1076"/>
        <pc:sldMkLst>
          <pc:docMk/>
          <pc:sldMk cId="2033235698" sldId="277"/>
        </pc:sldMkLst>
        <pc:spChg chg="mod">
          <ac:chgData name="Guest User" userId="S::urn:spo:anon#f9180c390a27c69c9b7af54737f98d34773fb418b805cb9913db1808004eae3a::" providerId="AD" clId="Web-{C5FEE02C-B62D-7D23-45ED-7FED39E072E3}" dt="2022-06-21T11:09:39.656" v="228" actId="1076"/>
          <ac:spMkLst>
            <pc:docMk/>
            <pc:sldMk cId="2033235698" sldId="277"/>
            <ac:spMk id="2" creationId="{DDF8BB0E-0BB4-644B-EB6C-C4D62D0CD69F}"/>
          </ac:spMkLst>
        </pc:spChg>
        <pc:spChg chg="mod">
          <ac:chgData name="Guest User" userId="S::urn:spo:anon#f9180c390a27c69c9b7af54737f98d34773fb418b805cb9913db1808004eae3a::" providerId="AD" clId="Web-{C5FEE02C-B62D-7D23-45ED-7FED39E072E3}" dt="2022-06-21T11:08:03.887" v="227" actId="20577"/>
          <ac:spMkLst>
            <pc:docMk/>
            <pc:sldMk cId="2033235698" sldId="277"/>
            <ac:spMk id="3" creationId="{55B1193F-70C5-FAF9-4614-79C630A04F19}"/>
          </ac:spMkLst>
        </pc:spChg>
      </pc:sldChg>
      <pc:sldChg chg="modSp">
        <pc:chgData name="Guest User" userId="S::urn:spo:anon#f9180c390a27c69c9b7af54737f98d34773fb418b805cb9913db1808004eae3a::" providerId="AD" clId="Web-{C5FEE02C-B62D-7D23-45ED-7FED39E072E3}" dt="2022-06-21T10:23:53.787" v="208" actId="20577"/>
        <pc:sldMkLst>
          <pc:docMk/>
          <pc:sldMk cId="355643845" sldId="278"/>
        </pc:sldMkLst>
        <pc:spChg chg="mod">
          <ac:chgData name="Guest User" userId="S::urn:spo:anon#f9180c390a27c69c9b7af54737f98d34773fb418b805cb9913db1808004eae3a::" providerId="AD" clId="Web-{C5FEE02C-B62D-7D23-45ED-7FED39E072E3}" dt="2022-06-21T10:01:26.255" v="2" actId="20577"/>
          <ac:spMkLst>
            <pc:docMk/>
            <pc:sldMk cId="355643845" sldId="278"/>
            <ac:spMk id="2" creationId="{050E53DD-CE56-4448-06A3-10583B82864B}"/>
          </ac:spMkLst>
        </pc:spChg>
        <pc:spChg chg="mod">
          <ac:chgData name="Guest User" userId="S::urn:spo:anon#f9180c390a27c69c9b7af54737f98d34773fb418b805cb9913db1808004eae3a::" providerId="AD" clId="Web-{C5FEE02C-B62D-7D23-45ED-7FED39E072E3}" dt="2022-06-21T10:23:53.787" v="208" actId="20577"/>
          <ac:spMkLst>
            <pc:docMk/>
            <pc:sldMk cId="355643845" sldId="278"/>
            <ac:spMk id="3" creationId="{39DE6CC0-381F-D6AD-0D87-0A0584877F18}"/>
          </ac:spMkLst>
        </pc:spChg>
      </pc:sldChg>
      <pc:sldChg chg="del">
        <pc:chgData name="Guest User" userId="S::urn:spo:anon#f9180c390a27c69c9b7af54737f98d34773fb418b805cb9913db1808004eae3a::" providerId="AD" clId="Web-{C5FEE02C-B62D-7D23-45ED-7FED39E072E3}" dt="2022-06-21T10:32:12.876" v="220"/>
        <pc:sldMkLst>
          <pc:docMk/>
          <pc:sldMk cId="2720633924" sldId="279"/>
        </pc:sldMkLst>
      </pc:sldChg>
      <pc:sldChg chg="del">
        <pc:chgData name="Guest User" userId="S::urn:spo:anon#f9180c390a27c69c9b7af54737f98d34773fb418b805cb9913db1808004eae3a::" providerId="AD" clId="Web-{C5FEE02C-B62D-7D23-45ED-7FED39E072E3}" dt="2022-06-21T10:32:05.689" v="219"/>
        <pc:sldMkLst>
          <pc:docMk/>
          <pc:sldMk cId="3186433105" sldId="348"/>
        </pc:sldMkLst>
      </pc:sldChg>
      <pc:sldChg chg="new del">
        <pc:chgData name="Guest User" userId="S::urn:spo:anon#f9180c390a27c69c9b7af54737f98d34773fb418b805cb9913db1808004eae3a::" providerId="AD" clId="Web-{C5FEE02C-B62D-7D23-45ED-7FED39E072E3}" dt="2022-06-21T10:23:57.990" v="210"/>
        <pc:sldMkLst>
          <pc:docMk/>
          <pc:sldMk cId="923412219" sldId="353"/>
        </pc:sldMkLst>
      </pc:sldChg>
      <pc:sldChg chg="modSp add replId">
        <pc:chgData name="Guest User" userId="S::urn:spo:anon#f9180c390a27c69c9b7af54737f98d34773fb418b805cb9913db1808004eae3a::" providerId="AD" clId="Web-{C5FEE02C-B62D-7D23-45ED-7FED39E072E3}" dt="2022-06-21T10:24:18.803" v="214" actId="20577"/>
        <pc:sldMkLst>
          <pc:docMk/>
          <pc:sldMk cId="3736907809" sldId="353"/>
        </pc:sldMkLst>
        <pc:spChg chg="mod">
          <ac:chgData name="Guest User" userId="S::urn:spo:anon#f9180c390a27c69c9b7af54737f98d34773fb418b805cb9913db1808004eae3a::" providerId="AD" clId="Web-{C5FEE02C-B62D-7D23-45ED-7FED39E072E3}" dt="2022-06-21T10:24:18.803" v="214" actId="20577"/>
          <ac:spMkLst>
            <pc:docMk/>
            <pc:sldMk cId="3736907809" sldId="353"/>
            <ac:spMk id="3" creationId="{39DE6CC0-381F-D6AD-0D87-0A0584877F18}"/>
          </ac:spMkLst>
        </pc:spChg>
      </pc:sldChg>
      <pc:sldChg chg="modSp add replId">
        <pc:chgData name="Guest User" userId="S::urn:spo:anon#f9180c390a27c69c9b7af54737f98d34773fb418b805cb9913db1808004eae3a::" providerId="AD" clId="Web-{C5FEE02C-B62D-7D23-45ED-7FED39E072E3}" dt="2022-06-21T10:27:57.089" v="218" actId="20577"/>
        <pc:sldMkLst>
          <pc:docMk/>
          <pc:sldMk cId="1099750876" sldId="354"/>
        </pc:sldMkLst>
        <pc:spChg chg="mod">
          <ac:chgData name="Guest User" userId="S::urn:spo:anon#f9180c390a27c69c9b7af54737f98d34773fb418b805cb9913db1808004eae3a::" providerId="AD" clId="Web-{C5FEE02C-B62D-7D23-45ED-7FED39E072E3}" dt="2022-06-21T10:27:57.089" v="218" actId="20577"/>
          <ac:spMkLst>
            <pc:docMk/>
            <pc:sldMk cId="1099750876" sldId="354"/>
            <ac:spMk id="3" creationId="{39DE6CC0-381F-D6AD-0D87-0A0584877F18}"/>
          </ac:spMkLst>
        </pc:spChg>
      </pc:sldChg>
    </pc:docChg>
  </pc:docChgLst>
  <pc:docChgLst>
    <pc:chgData name="Muhammad Syazwan Bin Rusdi" userId="S::muhdsyazwanrusdi@student.usm.my::217e579d-af56-4fbd-aafe-8664f19c56ea" providerId="AD" clId="Web-{2CE4C717-86F5-2492-BC26-D58CAF5FF0DE}"/>
    <pc:docChg chg="addSld delSld modSld">
      <pc:chgData name="Muhammad Syazwan Bin Rusdi" userId="S::muhdsyazwanrusdi@student.usm.my::217e579d-af56-4fbd-aafe-8664f19c56ea" providerId="AD" clId="Web-{2CE4C717-86F5-2492-BC26-D58CAF5FF0DE}" dt="2022-06-20T01:38:59.917" v="415" actId="14100"/>
      <pc:docMkLst>
        <pc:docMk/>
      </pc:docMkLst>
      <pc:sldChg chg="modSp">
        <pc:chgData name="Muhammad Syazwan Bin Rusdi" userId="S::muhdsyazwanrusdi@student.usm.my::217e579d-af56-4fbd-aafe-8664f19c56ea" providerId="AD" clId="Web-{2CE4C717-86F5-2492-BC26-D58CAF5FF0DE}" dt="2022-06-20T00:46:23.588" v="155"/>
        <pc:sldMkLst>
          <pc:docMk/>
          <pc:sldMk cId="4077718849" sldId="327"/>
        </pc:sldMkLst>
        <pc:graphicFrameChg chg="mod modGraphic">
          <ac:chgData name="Muhammad Syazwan Bin Rusdi" userId="S::muhdsyazwanrusdi@student.usm.my::217e579d-af56-4fbd-aafe-8664f19c56ea" providerId="AD" clId="Web-{2CE4C717-86F5-2492-BC26-D58CAF5FF0DE}" dt="2022-06-20T00:46:23.588" v="155"/>
          <ac:graphicFrameMkLst>
            <pc:docMk/>
            <pc:sldMk cId="4077718849" sldId="327"/>
            <ac:graphicFrameMk id="4" creationId="{C32E6807-5B00-B4C2-2CF3-C648DA04D2BD}"/>
          </ac:graphicFrameMkLst>
        </pc:graphicFrameChg>
      </pc:sldChg>
      <pc:sldChg chg="delSp modSp new">
        <pc:chgData name="Muhammad Syazwan Bin Rusdi" userId="S::muhdsyazwanrusdi@student.usm.my::217e579d-af56-4fbd-aafe-8664f19c56ea" providerId="AD" clId="Web-{2CE4C717-86F5-2492-BC26-D58CAF5FF0DE}" dt="2022-06-20T00:43:20.631" v="130" actId="20577"/>
        <pc:sldMkLst>
          <pc:docMk/>
          <pc:sldMk cId="3344349122" sldId="331"/>
        </pc:sldMkLst>
        <pc:spChg chg="del">
          <ac:chgData name="Muhammad Syazwan Bin Rusdi" userId="S::muhdsyazwanrusdi@student.usm.my::217e579d-af56-4fbd-aafe-8664f19c56ea" providerId="AD" clId="Web-{2CE4C717-86F5-2492-BC26-D58CAF5FF0DE}" dt="2022-06-20T00:41:58.817" v="89"/>
          <ac:spMkLst>
            <pc:docMk/>
            <pc:sldMk cId="3344349122" sldId="331"/>
            <ac:spMk id="2" creationId="{C4147683-8D7B-B0C0-014C-DF25693E1364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0:43:20.631" v="130" actId="20577"/>
          <ac:spMkLst>
            <pc:docMk/>
            <pc:sldMk cId="3344349122" sldId="331"/>
            <ac:spMk id="3" creationId="{E58A8DA3-1257-70AC-AA8A-6F5AA44050E2}"/>
          </ac:spMkLst>
        </pc:spChg>
      </pc:sldChg>
      <pc:sldChg chg="new del">
        <pc:chgData name="Muhammad Syazwan Bin Rusdi" userId="S::muhdsyazwanrusdi@student.usm.my::217e579d-af56-4fbd-aafe-8664f19c56ea" providerId="AD" clId="Web-{2CE4C717-86F5-2492-BC26-D58CAF5FF0DE}" dt="2022-06-20T01:16:37.093" v="157"/>
        <pc:sldMkLst>
          <pc:docMk/>
          <pc:sldMk cId="2052365616" sldId="332"/>
        </pc:sldMkLst>
      </pc:sldChg>
      <pc:sldChg chg="modSp new">
        <pc:chgData name="Muhammad Syazwan Bin Rusdi" userId="S::muhdsyazwanrusdi@student.usm.my::217e579d-af56-4fbd-aafe-8664f19c56ea" providerId="AD" clId="Web-{2CE4C717-86F5-2492-BC26-D58CAF5FF0DE}" dt="2022-06-20T01:34:44.724" v="376" actId="14100"/>
        <pc:sldMkLst>
          <pc:docMk/>
          <pc:sldMk cId="3402607057" sldId="332"/>
        </pc:sldMkLst>
        <pc:spChg chg="mod">
          <ac:chgData name="Muhammad Syazwan Bin Rusdi" userId="S::muhdsyazwanrusdi@student.usm.my::217e579d-af56-4fbd-aafe-8664f19c56ea" providerId="AD" clId="Web-{2CE4C717-86F5-2492-BC26-D58CAF5FF0DE}" dt="2022-06-20T01:16:53.781" v="164" actId="20577"/>
          <ac:spMkLst>
            <pc:docMk/>
            <pc:sldMk cId="3402607057" sldId="332"/>
            <ac:spMk id="2" creationId="{8DEA592F-49D3-B6CC-4000-83AC8EC0937C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1:34:44.724" v="376" actId="14100"/>
          <ac:spMkLst>
            <pc:docMk/>
            <pc:sldMk cId="3402607057" sldId="332"/>
            <ac:spMk id="3" creationId="{3EF36F74-B895-3474-1C31-C2EE77E69D2E}"/>
          </ac:spMkLst>
        </pc:spChg>
      </pc:sldChg>
      <pc:sldChg chg="modSp new">
        <pc:chgData name="Muhammad Syazwan Bin Rusdi" userId="S::muhdsyazwanrusdi@student.usm.my::217e579d-af56-4fbd-aafe-8664f19c56ea" providerId="AD" clId="Web-{2CE4C717-86F5-2492-BC26-D58CAF5FF0DE}" dt="2022-06-20T01:37:31.478" v="393" actId="20577"/>
        <pc:sldMkLst>
          <pc:docMk/>
          <pc:sldMk cId="2402471691" sldId="333"/>
        </pc:sldMkLst>
        <pc:spChg chg="mod">
          <ac:chgData name="Muhammad Syazwan Bin Rusdi" userId="S::muhdsyazwanrusdi@student.usm.my::217e579d-af56-4fbd-aafe-8664f19c56ea" providerId="AD" clId="Web-{2CE4C717-86F5-2492-BC26-D58CAF5FF0DE}" dt="2022-06-20T01:24:26.618" v="207" actId="20577"/>
          <ac:spMkLst>
            <pc:docMk/>
            <pc:sldMk cId="2402471691" sldId="333"/>
            <ac:spMk id="2" creationId="{F496AF7F-986A-01C6-6553-DE0DA3D4D4CA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1:37:31.478" v="393" actId="20577"/>
          <ac:spMkLst>
            <pc:docMk/>
            <pc:sldMk cId="2402471691" sldId="333"/>
            <ac:spMk id="3" creationId="{58D47C55-B438-D466-3F71-30166D244A59}"/>
          </ac:spMkLst>
        </pc:spChg>
      </pc:sldChg>
      <pc:sldChg chg="modSp new">
        <pc:chgData name="Muhammad Syazwan Bin Rusdi" userId="S::muhdsyazwanrusdi@student.usm.my::217e579d-af56-4fbd-aafe-8664f19c56ea" providerId="AD" clId="Web-{2CE4C717-86F5-2492-BC26-D58CAF5FF0DE}" dt="2022-06-20T01:38:07.635" v="410" actId="20577"/>
        <pc:sldMkLst>
          <pc:docMk/>
          <pc:sldMk cId="1120319612" sldId="334"/>
        </pc:sldMkLst>
        <pc:spChg chg="mod">
          <ac:chgData name="Muhammad Syazwan Bin Rusdi" userId="S::muhdsyazwanrusdi@student.usm.my::217e579d-af56-4fbd-aafe-8664f19c56ea" providerId="AD" clId="Web-{2CE4C717-86F5-2492-BC26-D58CAF5FF0DE}" dt="2022-06-20T01:29:00.108" v="254" actId="20577"/>
          <ac:spMkLst>
            <pc:docMk/>
            <pc:sldMk cId="1120319612" sldId="334"/>
            <ac:spMk id="2" creationId="{34D12F49-9FC8-7EE3-6E6F-6FEC701B9662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1:38:07.635" v="410" actId="20577"/>
          <ac:spMkLst>
            <pc:docMk/>
            <pc:sldMk cId="1120319612" sldId="334"/>
            <ac:spMk id="3" creationId="{F2C6B89F-7740-9A4F-8F72-0ACD8E4CD20F}"/>
          </ac:spMkLst>
        </pc:spChg>
      </pc:sldChg>
      <pc:sldChg chg="modSp new">
        <pc:chgData name="Muhammad Syazwan Bin Rusdi" userId="S::muhdsyazwanrusdi@student.usm.my::217e579d-af56-4fbd-aafe-8664f19c56ea" providerId="AD" clId="Web-{2CE4C717-86F5-2492-BC26-D58CAF5FF0DE}" dt="2022-06-20T01:37:48.275" v="395" actId="20577"/>
        <pc:sldMkLst>
          <pc:docMk/>
          <pc:sldMk cId="2729189975" sldId="335"/>
        </pc:sldMkLst>
        <pc:spChg chg="mod">
          <ac:chgData name="Muhammad Syazwan Bin Rusdi" userId="S::muhdsyazwanrusdi@student.usm.my::217e579d-af56-4fbd-aafe-8664f19c56ea" providerId="AD" clId="Web-{2CE4C717-86F5-2492-BC26-D58CAF5FF0DE}" dt="2022-06-20T01:35:21.131" v="390" actId="20577"/>
          <ac:spMkLst>
            <pc:docMk/>
            <pc:sldMk cId="2729189975" sldId="335"/>
            <ac:spMk id="2" creationId="{47F52475-43F7-D19A-3FEB-48EEA3F78602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1:37:48.275" v="395" actId="20577"/>
          <ac:spMkLst>
            <pc:docMk/>
            <pc:sldMk cId="2729189975" sldId="335"/>
            <ac:spMk id="3" creationId="{274681D6-0E7D-0765-0986-BD5067A843BB}"/>
          </ac:spMkLst>
        </pc:spChg>
      </pc:sldChg>
      <pc:sldChg chg="addSp delSp modSp new">
        <pc:chgData name="Muhammad Syazwan Bin Rusdi" userId="S::muhdsyazwanrusdi@student.usm.my::217e579d-af56-4fbd-aafe-8664f19c56ea" providerId="AD" clId="Web-{2CE4C717-86F5-2492-BC26-D58CAF5FF0DE}" dt="2022-06-20T01:38:59.917" v="415" actId="14100"/>
        <pc:sldMkLst>
          <pc:docMk/>
          <pc:sldMk cId="861005885" sldId="336"/>
        </pc:sldMkLst>
        <pc:spChg chg="del">
          <ac:chgData name="Muhammad Syazwan Bin Rusdi" userId="S::muhdsyazwanrusdi@student.usm.my::217e579d-af56-4fbd-aafe-8664f19c56ea" providerId="AD" clId="Web-{2CE4C717-86F5-2492-BC26-D58CAF5FF0DE}" dt="2022-06-20T01:38:57.058" v="414"/>
          <ac:spMkLst>
            <pc:docMk/>
            <pc:sldMk cId="861005885" sldId="336"/>
            <ac:spMk id="2" creationId="{62BECED3-62C9-9034-607A-DC9CE97C0F93}"/>
          </ac:spMkLst>
        </pc:spChg>
        <pc:spChg chg="add del mod">
          <ac:chgData name="Muhammad Syazwan Bin Rusdi" userId="S::muhdsyazwanrusdi@student.usm.my::217e579d-af56-4fbd-aafe-8664f19c56ea" providerId="AD" clId="Web-{2CE4C717-86F5-2492-BC26-D58CAF5FF0DE}" dt="2022-06-20T01:38:59.917" v="415" actId="14100"/>
          <ac:spMkLst>
            <pc:docMk/>
            <pc:sldMk cId="861005885" sldId="336"/>
            <ac:spMk id="3" creationId="{B8B16CB1-3EA1-D8CD-534F-3E7B092B24F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9.png"/><Relationship Id="rId6" Type="http://schemas.openxmlformats.org/officeDocument/2006/relationships/image" Target="../media/image21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Relationship Id="rId1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63.svg"/><Relationship Id="rId1" Type="http://schemas.openxmlformats.org/officeDocument/2006/relationships/image" Target="../media/image49.png"/><Relationship Id="rId6" Type="http://schemas.openxmlformats.org/officeDocument/2006/relationships/image" Target="../media/image67.svg"/><Relationship Id="rId5" Type="http://schemas.openxmlformats.org/officeDocument/2006/relationships/image" Target="../media/image51.png"/><Relationship Id="rId4" Type="http://schemas.openxmlformats.org/officeDocument/2006/relationships/image" Target="../media/image6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63.svg"/><Relationship Id="rId1" Type="http://schemas.openxmlformats.org/officeDocument/2006/relationships/image" Target="../media/image49.png"/><Relationship Id="rId6" Type="http://schemas.openxmlformats.org/officeDocument/2006/relationships/image" Target="../media/image67.svg"/><Relationship Id="rId5" Type="http://schemas.openxmlformats.org/officeDocument/2006/relationships/image" Target="../media/image51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E0F0A0-4541-4750-BF16-C1BE487EBA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3DE5C8-D225-403F-AFE2-6B70860C68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is a Python-based</a:t>
          </a:r>
        </a:p>
      </dgm:t>
    </dgm:pt>
    <dgm:pt modelId="{389307AE-DC55-4E81-9579-F969E5DDBD16}" type="parTrans" cxnId="{49791AD9-31EF-47C9-9029-C95576163219}">
      <dgm:prSet/>
      <dgm:spPr/>
      <dgm:t>
        <a:bodyPr/>
        <a:lstStyle/>
        <a:p>
          <a:endParaRPr lang="en-US"/>
        </a:p>
      </dgm:t>
    </dgm:pt>
    <dgm:pt modelId="{25EE51B8-64FC-4FA4-B1CD-3F4E13D23661}" type="sibTrans" cxnId="{49791AD9-31EF-47C9-9029-C95576163219}">
      <dgm:prSet/>
      <dgm:spPr/>
      <dgm:t>
        <a:bodyPr/>
        <a:lstStyle/>
        <a:p>
          <a:endParaRPr lang="en-US"/>
        </a:p>
      </dgm:t>
    </dgm:pt>
    <dgm:pt modelId="{EF52BF4C-73DF-4D3B-9AC7-4D88470FAD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extensible keyword-driven automation framework for acceptance testing</a:t>
          </a:r>
        </a:p>
      </dgm:t>
    </dgm:pt>
    <dgm:pt modelId="{0DF8C9AA-5F23-4D79-BCEA-84D6B92206A1}" type="parTrans" cxnId="{E7462F0F-E154-4718-AC52-EDBD5A3D7992}">
      <dgm:prSet/>
      <dgm:spPr/>
      <dgm:t>
        <a:bodyPr/>
        <a:lstStyle/>
        <a:p>
          <a:endParaRPr lang="en-US"/>
        </a:p>
      </dgm:t>
    </dgm:pt>
    <dgm:pt modelId="{EFFC5FAC-65A0-433A-BA65-AE8E509A7156}" type="sibTrans" cxnId="{E7462F0F-E154-4718-AC52-EDBD5A3D7992}">
      <dgm:prSet/>
      <dgm:spPr/>
      <dgm:t>
        <a:bodyPr/>
        <a:lstStyle/>
        <a:p>
          <a:endParaRPr lang="en-US"/>
        </a:p>
      </dgm:t>
    </dgm:pt>
    <dgm:pt modelId="{2F565658-9123-47D5-916F-9CA4D8D32E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behavior driven development (BDD) </a:t>
          </a:r>
        </a:p>
      </dgm:t>
    </dgm:pt>
    <dgm:pt modelId="{B426448B-57BC-4334-B084-1FD918A7A64E}" type="parTrans" cxnId="{2A43EAA5-7C10-4D38-AE92-5907E141F3D1}">
      <dgm:prSet/>
      <dgm:spPr/>
      <dgm:t>
        <a:bodyPr/>
        <a:lstStyle/>
        <a:p>
          <a:endParaRPr lang="en-US"/>
        </a:p>
      </dgm:t>
    </dgm:pt>
    <dgm:pt modelId="{F158621A-9758-43CA-A8D1-DC697DE2512E}" type="sibTrans" cxnId="{2A43EAA5-7C10-4D38-AE92-5907E141F3D1}">
      <dgm:prSet/>
      <dgm:spPr/>
      <dgm:t>
        <a:bodyPr/>
        <a:lstStyle/>
        <a:p>
          <a:endParaRPr lang="en-US"/>
        </a:p>
      </dgm:t>
    </dgm:pt>
    <dgm:pt modelId="{09D172D3-EAD1-4AB1-B344-D0796BB5C3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robotic process automation (RPA)</a:t>
          </a:r>
        </a:p>
      </dgm:t>
    </dgm:pt>
    <dgm:pt modelId="{6237DB95-C3F0-4E6C-A3EE-C8EB9C188AC7}" type="parTrans" cxnId="{4877C272-87E4-4DDE-BEE1-31293C75DB1F}">
      <dgm:prSet/>
      <dgm:spPr/>
      <dgm:t>
        <a:bodyPr/>
        <a:lstStyle/>
        <a:p>
          <a:endParaRPr lang="en-US"/>
        </a:p>
      </dgm:t>
    </dgm:pt>
    <dgm:pt modelId="{0C044BAE-3293-4C7B-BDD2-4B8E1AC2E369}" type="sibTrans" cxnId="{4877C272-87E4-4DDE-BEE1-31293C75DB1F}">
      <dgm:prSet/>
      <dgm:spPr/>
      <dgm:t>
        <a:bodyPr/>
        <a:lstStyle/>
        <a:p>
          <a:endParaRPr lang="en-US"/>
        </a:p>
      </dgm:t>
    </dgm:pt>
    <dgm:pt modelId="{C32858C1-3064-432D-96DA-2F07B3D58E8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generic</a:t>
          </a:r>
          <a:r>
            <a:rPr lang="en-US" dirty="0"/>
            <a:t> open source automation framework</a:t>
          </a:r>
          <a:endParaRPr lang="en-US" dirty="0">
            <a:latin typeface="Calibri Light" panose="020F0302020204030204"/>
          </a:endParaRPr>
        </a:p>
      </dgm:t>
    </dgm:pt>
    <dgm:pt modelId="{E38117F0-9CA0-43C1-9ECF-5B73C64AAA01}" type="parTrans" cxnId="{87E497D5-8A51-465C-BC43-47B9264D0527}">
      <dgm:prSet/>
      <dgm:spPr/>
    </dgm:pt>
    <dgm:pt modelId="{1603BCC7-4F21-49B7-9696-1640C2F5F231}" type="sibTrans" cxnId="{87E497D5-8A51-465C-BC43-47B9264D0527}">
      <dgm:prSet/>
      <dgm:spPr/>
    </dgm:pt>
    <dgm:pt modelId="{2F8298E8-80C8-48CD-B486-D0C868C38A18}" type="pres">
      <dgm:prSet presAssocID="{F9E0F0A0-4541-4750-BF16-C1BE487EBAC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93C4E1F9-6A43-462F-82F8-70D7E4AB1460}" type="pres">
      <dgm:prSet presAssocID="{C32858C1-3064-432D-96DA-2F07B3D58E8B}" presName="compNode" presStyleCnt="0"/>
      <dgm:spPr/>
    </dgm:pt>
    <dgm:pt modelId="{13850ED6-D309-4D45-B70D-A43B1FD4B066}" type="pres">
      <dgm:prSet presAssocID="{C32858C1-3064-432D-96DA-2F07B3D58E8B}" presName="bgRect" presStyleLbl="bgShp" presStyleIdx="0" presStyleCnt="5"/>
      <dgm:spPr/>
    </dgm:pt>
    <dgm:pt modelId="{5BBE0AAD-05FE-4BC7-9156-CE89615909A9}" type="pres">
      <dgm:prSet presAssocID="{C32858C1-3064-432D-96DA-2F07B3D58E8B}" presName="iconRect" presStyleLbl="node1" presStyleIdx="0" presStyleCnt="5"/>
      <dgm:spPr/>
    </dgm:pt>
    <dgm:pt modelId="{4FF82D1E-D714-4D43-BEC2-D4179D362412}" type="pres">
      <dgm:prSet presAssocID="{C32858C1-3064-432D-96DA-2F07B3D58E8B}" presName="spaceRect" presStyleCnt="0"/>
      <dgm:spPr/>
    </dgm:pt>
    <dgm:pt modelId="{9BA39E0D-A058-461C-80FB-52D7FF3EDB0E}" type="pres">
      <dgm:prSet presAssocID="{C32858C1-3064-432D-96DA-2F07B3D58E8B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831E65B7-B190-4B85-A9FD-E9CAD5BCB676}" type="pres">
      <dgm:prSet presAssocID="{1603BCC7-4F21-49B7-9696-1640C2F5F231}" presName="sibTrans" presStyleCnt="0"/>
      <dgm:spPr/>
    </dgm:pt>
    <dgm:pt modelId="{ED905C79-1AC2-42CD-88C3-01FE85F2131D}" type="pres">
      <dgm:prSet presAssocID="{923DE5C8-D225-403F-AFE2-6B70860C6838}" presName="compNode" presStyleCnt="0"/>
      <dgm:spPr/>
    </dgm:pt>
    <dgm:pt modelId="{A9817AB5-4DBB-433E-8FC2-05AF6437D3D1}" type="pres">
      <dgm:prSet presAssocID="{923DE5C8-D225-403F-AFE2-6B70860C6838}" presName="bgRect" presStyleLbl="bgShp" presStyleIdx="1" presStyleCnt="5"/>
      <dgm:spPr/>
    </dgm:pt>
    <dgm:pt modelId="{95B3269B-9A86-415A-8476-ED6EE7FB6B7B}" type="pres">
      <dgm:prSet presAssocID="{923DE5C8-D225-403F-AFE2-6B70860C6838}" presName="iconRect" presStyleLbl="nod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2DDF475-78E2-4308-8706-A7DA613DF19D}" type="pres">
      <dgm:prSet presAssocID="{923DE5C8-D225-403F-AFE2-6B70860C6838}" presName="spaceRect" presStyleCnt="0"/>
      <dgm:spPr/>
    </dgm:pt>
    <dgm:pt modelId="{662B3B19-B2C3-42FD-8330-B66472AFE836}" type="pres">
      <dgm:prSet presAssocID="{923DE5C8-D225-403F-AFE2-6B70860C6838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A2D10203-0D59-4A39-99E9-7217EC23E49D}" type="pres">
      <dgm:prSet presAssocID="{25EE51B8-64FC-4FA4-B1CD-3F4E13D23661}" presName="sibTrans" presStyleCnt="0"/>
      <dgm:spPr/>
    </dgm:pt>
    <dgm:pt modelId="{5A21C98F-E1E9-4093-B072-153EB0CAE1E1}" type="pres">
      <dgm:prSet presAssocID="{EF52BF4C-73DF-4D3B-9AC7-4D88470FAD14}" presName="compNode" presStyleCnt="0"/>
      <dgm:spPr/>
    </dgm:pt>
    <dgm:pt modelId="{5A9D1A0A-99F8-4B3F-8AC6-F7C6C0B57829}" type="pres">
      <dgm:prSet presAssocID="{EF52BF4C-73DF-4D3B-9AC7-4D88470FAD14}" presName="bgRect" presStyleLbl="bgShp" presStyleIdx="2" presStyleCnt="5"/>
      <dgm:spPr/>
    </dgm:pt>
    <dgm:pt modelId="{6AAD4D99-201F-4AE0-B38C-B26FC0C28BE6}" type="pres">
      <dgm:prSet presAssocID="{EF52BF4C-73DF-4D3B-9AC7-4D88470FAD14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89FDF27-9F80-4F0F-85FF-0AB085E716BF}" type="pres">
      <dgm:prSet presAssocID="{EF52BF4C-73DF-4D3B-9AC7-4D88470FAD14}" presName="spaceRect" presStyleCnt="0"/>
      <dgm:spPr/>
    </dgm:pt>
    <dgm:pt modelId="{8A74CB0E-0743-4F80-99B1-367D8459BD5D}" type="pres">
      <dgm:prSet presAssocID="{EF52BF4C-73DF-4D3B-9AC7-4D88470FAD14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49ACCFC9-1B01-4DBA-BCF7-A3414671BB21}" type="pres">
      <dgm:prSet presAssocID="{EFFC5FAC-65A0-433A-BA65-AE8E509A7156}" presName="sibTrans" presStyleCnt="0"/>
      <dgm:spPr/>
    </dgm:pt>
    <dgm:pt modelId="{374B8DDF-FC26-449C-91B4-8F2DB713514C}" type="pres">
      <dgm:prSet presAssocID="{2F565658-9123-47D5-916F-9CA4D8D32EE9}" presName="compNode" presStyleCnt="0"/>
      <dgm:spPr/>
    </dgm:pt>
    <dgm:pt modelId="{14B7FF23-A4B9-4864-97D5-2244A1FA75AD}" type="pres">
      <dgm:prSet presAssocID="{2F565658-9123-47D5-916F-9CA4D8D32EE9}" presName="bgRect" presStyleLbl="bgShp" presStyleIdx="3" presStyleCnt="5"/>
      <dgm:spPr/>
    </dgm:pt>
    <dgm:pt modelId="{ADEDA40A-3667-426C-B9D9-6C4F5332835F}" type="pres">
      <dgm:prSet presAssocID="{2F565658-9123-47D5-916F-9CA4D8D32EE9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0CA806E-2FEE-4037-8A33-70B69DADD725}" type="pres">
      <dgm:prSet presAssocID="{2F565658-9123-47D5-916F-9CA4D8D32EE9}" presName="spaceRect" presStyleCnt="0"/>
      <dgm:spPr/>
    </dgm:pt>
    <dgm:pt modelId="{116222BC-15E7-4154-A347-D109482192BC}" type="pres">
      <dgm:prSet presAssocID="{2F565658-9123-47D5-916F-9CA4D8D32EE9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82FA8699-D84C-4A56-9425-9D09A98299B7}" type="pres">
      <dgm:prSet presAssocID="{F158621A-9758-43CA-A8D1-DC697DE2512E}" presName="sibTrans" presStyleCnt="0"/>
      <dgm:spPr/>
    </dgm:pt>
    <dgm:pt modelId="{1634C942-6E76-42BF-A95A-6DA3CDD9F22C}" type="pres">
      <dgm:prSet presAssocID="{09D172D3-EAD1-4AB1-B344-D0796BB5C304}" presName="compNode" presStyleCnt="0"/>
      <dgm:spPr/>
    </dgm:pt>
    <dgm:pt modelId="{992F4B21-DD5B-4B3A-A904-15CB59D7C5FB}" type="pres">
      <dgm:prSet presAssocID="{09D172D3-EAD1-4AB1-B344-D0796BB5C304}" presName="bgRect" presStyleLbl="bgShp" presStyleIdx="4" presStyleCnt="5"/>
      <dgm:spPr/>
    </dgm:pt>
    <dgm:pt modelId="{B8F3FD87-107A-47CC-938D-9DC6EF91EF9D}" type="pres">
      <dgm:prSet presAssocID="{09D172D3-EAD1-4AB1-B344-D0796BB5C304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AC496B4-2AE4-4968-8FD7-E07A51A29950}" type="pres">
      <dgm:prSet presAssocID="{09D172D3-EAD1-4AB1-B344-D0796BB5C304}" presName="spaceRect" presStyleCnt="0"/>
      <dgm:spPr/>
    </dgm:pt>
    <dgm:pt modelId="{E323818E-FF30-403A-9795-8A28CD819D9C}" type="pres">
      <dgm:prSet presAssocID="{09D172D3-EAD1-4AB1-B344-D0796BB5C304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</dgm:ptLst>
  <dgm:cxnLst>
    <dgm:cxn modelId="{2A43EAA5-7C10-4D38-AE92-5907E141F3D1}" srcId="{F9E0F0A0-4541-4750-BF16-C1BE487EBAC4}" destId="{2F565658-9123-47D5-916F-9CA4D8D32EE9}" srcOrd="3" destOrd="0" parTransId="{B426448B-57BC-4334-B084-1FD918A7A64E}" sibTransId="{F158621A-9758-43CA-A8D1-DC697DE2512E}"/>
    <dgm:cxn modelId="{4877C272-87E4-4DDE-BEE1-31293C75DB1F}" srcId="{F9E0F0A0-4541-4750-BF16-C1BE487EBAC4}" destId="{09D172D3-EAD1-4AB1-B344-D0796BB5C304}" srcOrd="4" destOrd="0" parTransId="{6237DB95-C3F0-4E6C-A3EE-C8EB9C188AC7}" sibTransId="{0C044BAE-3293-4C7B-BDD2-4B8E1AC2E369}"/>
    <dgm:cxn modelId="{862EAFD3-7B98-4208-9508-EB4FD443B4D6}" type="presOf" srcId="{923DE5C8-D225-403F-AFE2-6B70860C6838}" destId="{662B3B19-B2C3-42FD-8330-B66472AFE836}" srcOrd="0" destOrd="0" presId="urn:microsoft.com/office/officeart/2018/2/layout/IconVerticalSolidList"/>
    <dgm:cxn modelId="{336BD7CE-3B66-4953-8321-4B523D7B1440}" type="presOf" srcId="{2F565658-9123-47D5-916F-9CA4D8D32EE9}" destId="{116222BC-15E7-4154-A347-D109482192BC}" srcOrd="0" destOrd="0" presId="urn:microsoft.com/office/officeart/2018/2/layout/IconVerticalSolidList"/>
    <dgm:cxn modelId="{E7462F0F-E154-4718-AC52-EDBD5A3D7992}" srcId="{F9E0F0A0-4541-4750-BF16-C1BE487EBAC4}" destId="{EF52BF4C-73DF-4D3B-9AC7-4D88470FAD14}" srcOrd="2" destOrd="0" parTransId="{0DF8C9AA-5F23-4D79-BCEA-84D6B92206A1}" sibTransId="{EFFC5FAC-65A0-433A-BA65-AE8E509A7156}"/>
    <dgm:cxn modelId="{A3AA1890-8575-4ED3-9E67-B427A33E4CA7}" type="presOf" srcId="{C32858C1-3064-432D-96DA-2F07B3D58E8B}" destId="{9BA39E0D-A058-461C-80FB-52D7FF3EDB0E}" srcOrd="0" destOrd="0" presId="urn:microsoft.com/office/officeart/2018/2/layout/IconVerticalSolidList"/>
    <dgm:cxn modelId="{A582ED8F-4336-4C89-BDD9-4DBBA6ABC7F9}" type="presOf" srcId="{EF52BF4C-73DF-4D3B-9AC7-4D88470FAD14}" destId="{8A74CB0E-0743-4F80-99B1-367D8459BD5D}" srcOrd="0" destOrd="0" presId="urn:microsoft.com/office/officeart/2018/2/layout/IconVerticalSolidList"/>
    <dgm:cxn modelId="{D8CD29B7-8A10-46B4-AC83-FB6865A2E5E9}" type="presOf" srcId="{09D172D3-EAD1-4AB1-B344-D0796BB5C304}" destId="{E323818E-FF30-403A-9795-8A28CD819D9C}" srcOrd="0" destOrd="0" presId="urn:microsoft.com/office/officeart/2018/2/layout/IconVerticalSolidList"/>
    <dgm:cxn modelId="{36859D95-E149-4126-B01C-712BC991FE48}" type="presOf" srcId="{F9E0F0A0-4541-4750-BF16-C1BE487EBAC4}" destId="{2F8298E8-80C8-48CD-B486-D0C868C38A18}" srcOrd="0" destOrd="0" presId="urn:microsoft.com/office/officeart/2018/2/layout/IconVerticalSolidList"/>
    <dgm:cxn modelId="{87E497D5-8A51-465C-BC43-47B9264D0527}" srcId="{F9E0F0A0-4541-4750-BF16-C1BE487EBAC4}" destId="{C32858C1-3064-432D-96DA-2F07B3D58E8B}" srcOrd="0" destOrd="0" parTransId="{E38117F0-9CA0-43C1-9ECF-5B73C64AAA01}" sibTransId="{1603BCC7-4F21-49B7-9696-1640C2F5F231}"/>
    <dgm:cxn modelId="{49791AD9-31EF-47C9-9029-C95576163219}" srcId="{F9E0F0A0-4541-4750-BF16-C1BE487EBAC4}" destId="{923DE5C8-D225-403F-AFE2-6B70860C6838}" srcOrd="1" destOrd="0" parTransId="{389307AE-DC55-4E81-9579-F969E5DDBD16}" sibTransId="{25EE51B8-64FC-4FA4-B1CD-3F4E13D23661}"/>
    <dgm:cxn modelId="{D5D492A2-41F3-400F-B7BC-95B8584EE4E9}" type="presParOf" srcId="{2F8298E8-80C8-48CD-B486-D0C868C38A18}" destId="{93C4E1F9-6A43-462F-82F8-70D7E4AB1460}" srcOrd="0" destOrd="0" presId="urn:microsoft.com/office/officeart/2018/2/layout/IconVerticalSolidList"/>
    <dgm:cxn modelId="{EB5C8A30-4422-4D94-859E-E8D5977EDCFF}" type="presParOf" srcId="{93C4E1F9-6A43-462F-82F8-70D7E4AB1460}" destId="{13850ED6-D309-4D45-B70D-A43B1FD4B066}" srcOrd="0" destOrd="0" presId="urn:microsoft.com/office/officeart/2018/2/layout/IconVerticalSolidList"/>
    <dgm:cxn modelId="{B5B9953A-A742-407C-BDA3-5E35605617AD}" type="presParOf" srcId="{93C4E1F9-6A43-462F-82F8-70D7E4AB1460}" destId="{5BBE0AAD-05FE-4BC7-9156-CE89615909A9}" srcOrd="1" destOrd="0" presId="urn:microsoft.com/office/officeart/2018/2/layout/IconVerticalSolidList"/>
    <dgm:cxn modelId="{D4234ACA-D304-4CB4-83A1-F352FCFE3663}" type="presParOf" srcId="{93C4E1F9-6A43-462F-82F8-70D7E4AB1460}" destId="{4FF82D1E-D714-4D43-BEC2-D4179D362412}" srcOrd="2" destOrd="0" presId="urn:microsoft.com/office/officeart/2018/2/layout/IconVerticalSolidList"/>
    <dgm:cxn modelId="{E8781D97-2408-4E10-9620-A6FA0E5ADA0A}" type="presParOf" srcId="{93C4E1F9-6A43-462F-82F8-70D7E4AB1460}" destId="{9BA39E0D-A058-461C-80FB-52D7FF3EDB0E}" srcOrd="3" destOrd="0" presId="urn:microsoft.com/office/officeart/2018/2/layout/IconVerticalSolidList"/>
    <dgm:cxn modelId="{E42696A2-14CB-4524-B335-609DB36497B0}" type="presParOf" srcId="{2F8298E8-80C8-48CD-B486-D0C868C38A18}" destId="{831E65B7-B190-4B85-A9FD-E9CAD5BCB676}" srcOrd="1" destOrd="0" presId="urn:microsoft.com/office/officeart/2018/2/layout/IconVerticalSolidList"/>
    <dgm:cxn modelId="{34127651-C993-4B02-A896-3772AE8F453E}" type="presParOf" srcId="{2F8298E8-80C8-48CD-B486-D0C868C38A18}" destId="{ED905C79-1AC2-42CD-88C3-01FE85F2131D}" srcOrd="2" destOrd="0" presId="urn:microsoft.com/office/officeart/2018/2/layout/IconVerticalSolidList"/>
    <dgm:cxn modelId="{231A015E-C91C-4260-ADE9-7CFBC968D9E6}" type="presParOf" srcId="{ED905C79-1AC2-42CD-88C3-01FE85F2131D}" destId="{A9817AB5-4DBB-433E-8FC2-05AF6437D3D1}" srcOrd="0" destOrd="0" presId="urn:microsoft.com/office/officeart/2018/2/layout/IconVerticalSolidList"/>
    <dgm:cxn modelId="{A5D0F4A2-E03A-4152-AC2A-60A3F5ED1EC1}" type="presParOf" srcId="{ED905C79-1AC2-42CD-88C3-01FE85F2131D}" destId="{95B3269B-9A86-415A-8476-ED6EE7FB6B7B}" srcOrd="1" destOrd="0" presId="urn:microsoft.com/office/officeart/2018/2/layout/IconVerticalSolidList"/>
    <dgm:cxn modelId="{2EEA4C36-0991-466C-A1C7-EB2809B162C8}" type="presParOf" srcId="{ED905C79-1AC2-42CD-88C3-01FE85F2131D}" destId="{C2DDF475-78E2-4308-8706-A7DA613DF19D}" srcOrd="2" destOrd="0" presId="urn:microsoft.com/office/officeart/2018/2/layout/IconVerticalSolidList"/>
    <dgm:cxn modelId="{71708855-2153-4799-BDAA-5485748CE3A3}" type="presParOf" srcId="{ED905C79-1AC2-42CD-88C3-01FE85F2131D}" destId="{662B3B19-B2C3-42FD-8330-B66472AFE836}" srcOrd="3" destOrd="0" presId="urn:microsoft.com/office/officeart/2018/2/layout/IconVerticalSolidList"/>
    <dgm:cxn modelId="{E3F8540A-E36B-4CAE-BF6F-40D234E65545}" type="presParOf" srcId="{2F8298E8-80C8-48CD-B486-D0C868C38A18}" destId="{A2D10203-0D59-4A39-99E9-7217EC23E49D}" srcOrd="3" destOrd="0" presId="urn:microsoft.com/office/officeart/2018/2/layout/IconVerticalSolidList"/>
    <dgm:cxn modelId="{023FC613-6D5D-418B-9F7F-0223FC26FF65}" type="presParOf" srcId="{2F8298E8-80C8-48CD-B486-D0C868C38A18}" destId="{5A21C98F-E1E9-4093-B072-153EB0CAE1E1}" srcOrd="4" destOrd="0" presId="urn:microsoft.com/office/officeart/2018/2/layout/IconVerticalSolidList"/>
    <dgm:cxn modelId="{55511345-5CBC-4BC3-90D5-4286E61BF3A2}" type="presParOf" srcId="{5A21C98F-E1E9-4093-B072-153EB0CAE1E1}" destId="{5A9D1A0A-99F8-4B3F-8AC6-F7C6C0B57829}" srcOrd="0" destOrd="0" presId="urn:microsoft.com/office/officeart/2018/2/layout/IconVerticalSolidList"/>
    <dgm:cxn modelId="{8D6AC717-F919-4797-81B1-4E75FAE8F5BF}" type="presParOf" srcId="{5A21C98F-E1E9-4093-B072-153EB0CAE1E1}" destId="{6AAD4D99-201F-4AE0-B38C-B26FC0C28BE6}" srcOrd="1" destOrd="0" presId="urn:microsoft.com/office/officeart/2018/2/layout/IconVerticalSolidList"/>
    <dgm:cxn modelId="{09A0144C-0427-4620-86E0-BC51BF8C0A49}" type="presParOf" srcId="{5A21C98F-E1E9-4093-B072-153EB0CAE1E1}" destId="{989FDF27-9F80-4F0F-85FF-0AB085E716BF}" srcOrd="2" destOrd="0" presId="urn:microsoft.com/office/officeart/2018/2/layout/IconVerticalSolidList"/>
    <dgm:cxn modelId="{4D5728C1-F347-4672-95ED-47A198B61A98}" type="presParOf" srcId="{5A21C98F-E1E9-4093-B072-153EB0CAE1E1}" destId="{8A74CB0E-0743-4F80-99B1-367D8459BD5D}" srcOrd="3" destOrd="0" presId="urn:microsoft.com/office/officeart/2018/2/layout/IconVerticalSolidList"/>
    <dgm:cxn modelId="{CC80C5C2-E2CA-4A5D-A024-4E8555F4323E}" type="presParOf" srcId="{2F8298E8-80C8-48CD-B486-D0C868C38A18}" destId="{49ACCFC9-1B01-4DBA-BCF7-A3414671BB21}" srcOrd="5" destOrd="0" presId="urn:microsoft.com/office/officeart/2018/2/layout/IconVerticalSolidList"/>
    <dgm:cxn modelId="{D16169DE-2648-4D8C-AB59-1353C9760638}" type="presParOf" srcId="{2F8298E8-80C8-48CD-B486-D0C868C38A18}" destId="{374B8DDF-FC26-449C-91B4-8F2DB713514C}" srcOrd="6" destOrd="0" presId="urn:microsoft.com/office/officeart/2018/2/layout/IconVerticalSolidList"/>
    <dgm:cxn modelId="{05D7B0D5-41AC-4C1F-882E-81A3FEAA12FE}" type="presParOf" srcId="{374B8DDF-FC26-449C-91B4-8F2DB713514C}" destId="{14B7FF23-A4B9-4864-97D5-2244A1FA75AD}" srcOrd="0" destOrd="0" presId="urn:microsoft.com/office/officeart/2018/2/layout/IconVerticalSolidList"/>
    <dgm:cxn modelId="{1900CCE8-2941-4A9E-91D4-AF8496953DED}" type="presParOf" srcId="{374B8DDF-FC26-449C-91B4-8F2DB713514C}" destId="{ADEDA40A-3667-426C-B9D9-6C4F5332835F}" srcOrd="1" destOrd="0" presId="urn:microsoft.com/office/officeart/2018/2/layout/IconVerticalSolidList"/>
    <dgm:cxn modelId="{F42A5E69-CB96-45DC-85F1-AB92BADCAB53}" type="presParOf" srcId="{374B8DDF-FC26-449C-91B4-8F2DB713514C}" destId="{30CA806E-2FEE-4037-8A33-70B69DADD725}" srcOrd="2" destOrd="0" presId="urn:microsoft.com/office/officeart/2018/2/layout/IconVerticalSolidList"/>
    <dgm:cxn modelId="{2098B77A-379D-4B5B-B4FB-0316C13422C2}" type="presParOf" srcId="{374B8DDF-FC26-449C-91B4-8F2DB713514C}" destId="{116222BC-15E7-4154-A347-D109482192BC}" srcOrd="3" destOrd="0" presId="urn:microsoft.com/office/officeart/2018/2/layout/IconVerticalSolidList"/>
    <dgm:cxn modelId="{793B2DC2-56D9-47B6-B0A1-AB46FAF4809E}" type="presParOf" srcId="{2F8298E8-80C8-48CD-B486-D0C868C38A18}" destId="{82FA8699-D84C-4A56-9425-9D09A98299B7}" srcOrd="7" destOrd="0" presId="urn:microsoft.com/office/officeart/2018/2/layout/IconVerticalSolidList"/>
    <dgm:cxn modelId="{E1A0E200-6183-452C-A318-E2A8DB2BA07D}" type="presParOf" srcId="{2F8298E8-80C8-48CD-B486-D0C868C38A18}" destId="{1634C942-6E76-42BF-A95A-6DA3CDD9F22C}" srcOrd="8" destOrd="0" presId="urn:microsoft.com/office/officeart/2018/2/layout/IconVerticalSolidList"/>
    <dgm:cxn modelId="{1DB00892-F772-4C6C-87B6-9E034201A184}" type="presParOf" srcId="{1634C942-6E76-42BF-A95A-6DA3CDD9F22C}" destId="{992F4B21-DD5B-4B3A-A904-15CB59D7C5FB}" srcOrd="0" destOrd="0" presId="urn:microsoft.com/office/officeart/2018/2/layout/IconVerticalSolidList"/>
    <dgm:cxn modelId="{3188E287-4D5C-4C67-984C-22BF56CD60E2}" type="presParOf" srcId="{1634C942-6E76-42BF-A95A-6DA3CDD9F22C}" destId="{B8F3FD87-107A-47CC-938D-9DC6EF91EF9D}" srcOrd="1" destOrd="0" presId="urn:microsoft.com/office/officeart/2018/2/layout/IconVerticalSolidList"/>
    <dgm:cxn modelId="{C4308500-2127-4D81-94E5-E8FF5CE66BF8}" type="presParOf" srcId="{1634C942-6E76-42BF-A95A-6DA3CDD9F22C}" destId="{1AC496B4-2AE4-4968-8FD7-E07A51A29950}" srcOrd="2" destOrd="0" presId="urn:microsoft.com/office/officeart/2018/2/layout/IconVerticalSolidList"/>
    <dgm:cxn modelId="{ECAA1BFE-834E-40E2-A777-6EBB3C8A292A}" type="presParOf" srcId="{1634C942-6E76-42BF-A95A-6DA3CDD9F22C}" destId="{E323818E-FF30-403A-9795-8A28CD819D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88B7F-31BA-440C-8D41-E983F326C0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AB70F7F0-016A-400D-90FA-B4895E38B9FA}">
      <dgm:prSet/>
      <dgm:spPr/>
      <dgm:t>
        <a:bodyPr/>
        <a:lstStyle/>
        <a:p>
          <a:r>
            <a:rPr lang="en-US"/>
            <a:t>free to use without licensing costs</a:t>
          </a:r>
        </a:p>
      </dgm:t>
    </dgm:pt>
    <dgm:pt modelId="{5FB8BAB7-2D4B-4797-A346-D4E63FE5A939}" type="parTrans" cxnId="{B1E0959E-FEDD-495A-A13B-E96F4178E0AA}">
      <dgm:prSet/>
      <dgm:spPr/>
      <dgm:t>
        <a:bodyPr/>
        <a:lstStyle/>
        <a:p>
          <a:endParaRPr lang="en-US"/>
        </a:p>
      </dgm:t>
    </dgm:pt>
    <dgm:pt modelId="{9889B497-5560-4DD8-A2D1-607A648FD29E}" type="sibTrans" cxnId="{B1E0959E-FEDD-495A-A13B-E96F4178E0AA}">
      <dgm:prSet/>
      <dgm:spPr/>
      <dgm:t>
        <a:bodyPr/>
        <a:lstStyle/>
        <a:p>
          <a:endParaRPr lang="en-US"/>
        </a:p>
      </dgm:t>
    </dgm:pt>
    <dgm:pt modelId="{9A8C8390-C9B7-4844-91CF-4F60604136AF}">
      <dgm:prSet/>
      <dgm:spPr/>
      <dgm:t>
        <a:bodyPr/>
        <a:lstStyle/>
        <a:p>
          <a:r>
            <a:rPr lang="en-US"/>
            <a:t>easy syntax, utilizing human-readable keywords</a:t>
          </a:r>
        </a:p>
      </dgm:t>
    </dgm:pt>
    <dgm:pt modelId="{AA646B27-79F3-41E3-8A0B-9349CF286A5E}" type="parTrans" cxnId="{F8511A4B-E00E-4C8F-926D-743756034BA1}">
      <dgm:prSet/>
      <dgm:spPr/>
      <dgm:t>
        <a:bodyPr/>
        <a:lstStyle/>
        <a:p>
          <a:endParaRPr lang="en-US"/>
        </a:p>
      </dgm:t>
    </dgm:pt>
    <dgm:pt modelId="{4F6C4BD4-1369-4CA1-BF3F-5BB27A11DBF4}" type="sibTrans" cxnId="{F8511A4B-E00E-4C8F-926D-743756034BA1}">
      <dgm:prSet/>
      <dgm:spPr/>
      <dgm:t>
        <a:bodyPr/>
        <a:lstStyle/>
        <a:p>
          <a:endParaRPr lang="en-US"/>
        </a:p>
      </dgm:t>
    </dgm:pt>
    <dgm:pt modelId="{9273716D-AC7F-4335-A1CE-1BA0443A640D}">
      <dgm:prSet/>
      <dgm:spPr/>
      <dgm:t>
        <a:bodyPr/>
        <a:lstStyle/>
        <a:p>
          <a:r>
            <a:rPr lang="en-US"/>
            <a:t>Its capabilities can be extended by libraries implemented with Python, Java or many other programming languages</a:t>
          </a:r>
        </a:p>
      </dgm:t>
    </dgm:pt>
    <dgm:pt modelId="{C6664357-E628-4587-8DA2-6E913D5E00AA}" type="parTrans" cxnId="{DCD4A30B-C393-4F77-AABA-D4C4B34B01D9}">
      <dgm:prSet/>
      <dgm:spPr/>
      <dgm:t>
        <a:bodyPr/>
        <a:lstStyle/>
        <a:p>
          <a:endParaRPr lang="en-US"/>
        </a:p>
      </dgm:t>
    </dgm:pt>
    <dgm:pt modelId="{89C344D3-296C-4FE7-BBA1-F6BB85D0E218}" type="sibTrans" cxnId="{DCD4A30B-C393-4F77-AABA-D4C4B34B01D9}">
      <dgm:prSet/>
      <dgm:spPr/>
      <dgm:t>
        <a:bodyPr/>
        <a:lstStyle/>
        <a:p>
          <a:endParaRPr lang="en-US"/>
        </a:p>
      </dgm:t>
    </dgm:pt>
    <dgm:pt modelId="{D4B2214F-CA2D-494D-B0A4-D1BB7E304FC6}" type="pres">
      <dgm:prSet presAssocID="{08A88B7F-31BA-440C-8D41-E983F326C01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231CB6D-0BAD-4DA0-AB45-DA66CEACD14E}" type="pres">
      <dgm:prSet presAssocID="{AB70F7F0-016A-400D-90FA-B4895E38B9FA}" presName="compNode" presStyleCnt="0"/>
      <dgm:spPr/>
    </dgm:pt>
    <dgm:pt modelId="{80E4229C-9BD8-4B32-975D-39C2C4337032}" type="pres">
      <dgm:prSet presAssocID="{AB70F7F0-016A-400D-90FA-B4895E38B9FA}" presName="bgRect" presStyleLbl="bgShp" presStyleIdx="0" presStyleCnt="3"/>
      <dgm:spPr/>
    </dgm:pt>
    <dgm:pt modelId="{E99F4D34-F768-4ED4-A252-D43E66399D72}" type="pres">
      <dgm:prSet presAssocID="{AB70F7F0-016A-400D-90FA-B4895E38B9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B88CF58-282B-483E-8EB4-73DD1182315C}" type="pres">
      <dgm:prSet presAssocID="{AB70F7F0-016A-400D-90FA-B4895E38B9FA}" presName="spaceRect" presStyleCnt="0"/>
      <dgm:spPr/>
    </dgm:pt>
    <dgm:pt modelId="{A1D9B38E-09DC-4F4D-A985-3583D986AD85}" type="pres">
      <dgm:prSet presAssocID="{AB70F7F0-016A-400D-90FA-B4895E38B9FA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686DDFEC-49CD-468E-A9FC-9661DA6F866F}" type="pres">
      <dgm:prSet presAssocID="{9889B497-5560-4DD8-A2D1-607A648FD29E}" presName="sibTrans" presStyleCnt="0"/>
      <dgm:spPr/>
    </dgm:pt>
    <dgm:pt modelId="{8DD4CFFA-E7D4-41B2-9E3E-48AFA8950AA5}" type="pres">
      <dgm:prSet presAssocID="{9A8C8390-C9B7-4844-91CF-4F60604136AF}" presName="compNode" presStyleCnt="0"/>
      <dgm:spPr/>
    </dgm:pt>
    <dgm:pt modelId="{8266E5B4-FCED-4CA5-B733-74838939C0BB}" type="pres">
      <dgm:prSet presAssocID="{9A8C8390-C9B7-4844-91CF-4F60604136AF}" presName="bgRect" presStyleLbl="bgShp" presStyleIdx="1" presStyleCnt="3"/>
      <dgm:spPr/>
    </dgm:pt>
    <dgm:pt modelId="{88EB7495-000D-4FAA-8F14-F1DB5BC001E9}" type="pres">
      <dgm:prSet presAssocID="{9A8C8390-C9B7-4844-91CF-4F60604136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70E5DA2C-0AD2-4661-8C1C-2CC70D97CA06}" type="pres">
      <dgm:prSet presAssocID="{9A8C8390-C9B7-4844-91CF-4F60604136AF}" presName="spaceRect" presStyleCnt="0"/>
      <dgm:spPr/>
    </dgm:pt>
    <dgm:pt modelId="{E898E442-BD9A-46C6-8E7B-AB0A820514D0}" type="pres">
      <dgm:prSet presAssocID="{9A8C8390-C9B7-4844-91CF-4F60604136A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C812BFCB-1078-45B8-90A5-0D009748809F}" type="pres">
      <dgm:prSet presAssocID="{4F6C4BD4-1369-4CA1-BF3F-5BB27A11DBF4}" presName="sibTrans" presStyleCnt="0"/>
      <dgm:spPr/>
    </dgm:pt>
    <dgm:pt modelId="{20B44EC8-C5F1-4989-8D04-3A6AB5DDF0BE}" type="pres">
      <dgm:prSet presAssocID="{9273716D-AC7F-4335-A1CE-1BA0443A640D}" presName="compNode" presStyleCnt="0"/>
      <dgm:spPr/>
    </dgm:pt>
    <dgm:pt modelId="{ED529FEB-444C-413C-A3EC-8427A81492E3}" type="pres">
      <dgm:prSet presAssocID="{9273716D-AC7F-4335-A1CE-1BA0443A640D}" presName="bgRect" presStyleLbl="bgShp" presStyleIdx="2" presStyleCnt="3"/>
      <dgm:spPr/>
    </dgm:pt>
    <dgm:pt modelId="{6043BE68-AD05-4C2F-AB9D-4AF9CBD80410}" type="pres">
      <dgm:prSet presAssocID="{9273716D-AC7F-4335-A1CE-1BA0443A64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2AE1B2E-DBA3-407E-B405-D625FD1359E2}" type="pres">
      <dgm:prSet presAssocID="{9273716D-AC7F-4335-A1CE-1BA0443A640D}" presName="spaceRect" presStyleCnt="0"/>
      <dgm:spPr/>
    </dgm:pt>
    <dgm:pt modelId="{8473BC2A-7852-4D55-9ACD-3D4EB0C6AEF1}" type="pres">
      <dgm:prSet presAssocID="{9273716D-AC7F-4335-A1CE-1BA0443A640D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</dgm:ptLst>
  <dgm:cxnLst>
    <dgm:cxn modelId="{92B1DD90-E86F-4175-B5A6-4AC56A40352D}" type="presOf" srcId="{9273716D-AC7F-4335-A1CE-1BA0443A640D}" destId="{8473BC2A-7852-4D55-9ACD-3D4EB0C6AEF1}" srcOrd="0" destOrd="0" presId="urn:microsoft.com/office/officeart/2018/2/layout/IconVerticalSolidList"/>
    <dgm:cxn modelId="{1FDFC4C4-1535-423C-B5A5-D39E5C03CA6B}" type="presOf" srcId="{AB70F7F0-016A-400D-90FA-B4895E38B9FA}" destId="{A1D9B38E-09DC-4F4D-A985-3583D986AD85}" srcOrd="0" destOrd="0" presId="urn:microsoft.com/office/officeart/2018/2/layout/IconVerticalSolidList"/>
    <dgm:cxn modelId="{DCD4A30B-C393-4F77-AABA-D4C4B34B01D9}" srcId="{08A88B7F-31BA-440C-8D41-E983F326C01D}" destId="{9273716D-AC7F-4335-A1CE-1BA0443A640D}" srcOrd="2" destOrd="0" parTransId="{C6664357-E628-4587-8DA2-6E913D5E00AA}" sibTransId="{89C344D3-296C-4FE7-BBA1-F6BB85D0E218}"/>
    <dgm:cxn modelId="{4D316F3F-5AB6-4875-82C0-EC934C8C97A5}" type="presOf" srcId="{08A88B7F-31BA-440C-8D41-E983F326C01D}" destId="{D4B2214F-CA2D-494D-B0A4-D1BB7E304FC6}" srcOrd="0" destOrd="0" presId="urn:microsoft.com/office/officeart/2018/2/layout/IconVerticalSolidList"/>
    <dgm:cxn modelId="{B1E0959E-FEDD-495A-A13B-E96F4178E0AA}" srcId="{08A88B7F-31BA-440C-8D41-E983F326C01D}" destId="{AB70F7F0-016A-400D-90FA-B4895E38B9FA}" srcOrd="0" destOrd="0" parTransId="{5FB8BAB7-2D4B-4797-A346-D4E63FE5A939}" sibTransId="{9889B497-5560-4DD8-A2D1-607A648FD29E}"/>
    <dgm:cxn modelId="{F8511A4B-E00E-4C8F-926D-743756034BA1}" srcId="{08A88B7F-31BA-440C-8D41-E983F326C01D}" destId="{9A8C8390-C9B7-4844-91CF-4F60604136AF}" srcOrd="1" destOrd="0" parTransId="{AA646B27-79F3-41E3-8A0B-9349CF286A5E}" sibTransId="{4F6C4BD4-1369-4CA1-BF3F-5BB27A11DBF4}"/>
    <dgm:cxn modelId="{6ACFD05A-1FED-4C74-A1E9-BD933ACA5FFB}" type="presOf" srcId="{9A8C8390-C9B7-4844-91CF-4F60604136AF}" destId="{E898E442-BD9A-46C6-8E7B-AB0A820514D0}" srcOrd="0" destOrd="0" presId="urn:microsoft.com/office/officeart/2018/2/layout/IconVerticalSolidList"/>
    <dgm:cxn modelId="{855D6D79-4B19-4BDE-AE0F-2DE2FF1B4A6E}" type="presParOf" srcId="{D4B2214F-CA2D-494D-B0A4-D1BB7E304FC6}" destId="{8231CB6D-0BAD-4DA0-AB45-DA66CEACD14E}" srcOrd="0" destOrd="0" presId="urn:microsoft.com/office/officeart/2018/2/layout/IconVerticalSolidList"/>
    <dgm:cxn modelId="{E7AB6F45-ABB2-4ADF-97ED-3D5DF3B3EE9B}" type="presParOf" srcId="{8231CB6D-0BAD-4DA0-AB45-DA66CEACD14E}" destId="{80E4229C-9BD8-4B32-975D-39C2C4337032}" srcOrd="0" destOrd="0" presId="urn:microsoft.com/office/officeart/2018/2/layout/IconVerticalSolidList"/>
    <dgm:cxn modelId="{D847D762-5C05-4A1F-AECA-6837B2E8DF76}" type="presParOf" srcId="{8231CB6D-0BAD-4DA0-AB45-DA66CEACD14E}" destId="{E99F4D34-F768-4ED4-A252-D43E66399D72}" srcOrd="1" destOrd="0" presId="urn:microsoft.com/office/officeart/2018/2/layout/IconVerticalSolidList"/>
    <dgm:cxn modelId="{E2B0A013-BE85-413F-BFF8-FBC24B04226D}" type="presParOf" srcId="{8231CB6D-0BAD-4DA0-AB45-DA66CEACD14E}" destId="{3B88CF58-282B-483E-8EB4-73DD1182315C}" srcOrd="2" destOrd="0" presId="urn:microsoft.com/office/officeart/2018/2/layout/IconVerticalSolidList"/>
    <dgm:cxn modelId="{3D1ACC17-A852-41DD-A299-DD6FF699B967}" type="presParOf" srcId="{8231CB6D-0BAD-4DA0-AB45-DA66CEACD14E}" destId="{A1D9B38E-09DC-4F4D-A985-3583D986AD85}" srcOrd="3" destOrd="0" presId="urn:microsoft.com/office/officeart/2018/2/layout/IconVerticalSolidList"/>
    <dgm:cxn modelId="{F2A1B250-8846-48E9-AFA1-61EE981ADC9E}" type="presParOf" srcId="{D4B2214F-CA2D-494D-B0A4-D1BB7E304FC6}" destId="{686DDFEC-49CD-468E-A9FC-9661DA6F866F}" srcOrd="1" destOrd="0" presId="urn:microsoft.com/office/officeart/2018/2/layout/IconVerticalSolidList"/>
    <dgm:cxn modelId="{B8BD365A-D93D-4505-9E40-9322D98FDECD}" type="presParOf" srcId="{D4B2214F-CA2D-494D-B0A4-D1BB7E304FC6}" destId="{8DD4CFFA-E7D4-41B2-9E3E-48AFA8950AA5}" srcOrd="2" destOrd="0" presId="urn:microsoft.com/office/officeart/2018/2/layout/IconVerticalSolidList"/>
    <dgm:cxn modelId="{20800A16-AFB5-4A1F-9307-5503CC5F5675}" type="presParOf" srcId="{8DD4CFFA-E7D4-41B2-9E3E-48AFA8950AA5}" destId="{8266E5B4-FCED-4CA5-B733-74838939C0BB}" srcOrd="0" destOrd="0" presId="urn:microsoft.com/office/officeart/2018/2/layout/IconVerticalSolidList"/>
    <dgm:cxn modelId="{D2BB2EFD-B9FF-4F88-A611-6F95CC010788}" type="presParOf" srcId="{8DD4CFFA-E7D4-41B2-9E3E-48AFA8950AA5}" destId="{88EB7495-000D-4FAA-8F14-F1DB5BC001E9}" srcOrd="1" destOrd="0" presId="urn:microsoft.com/office/officeart/2018/2/layout/IconVerticalSolidList"/>
    <dgm:cxn modelId="{0DA212BE-EEF0-4BB7-A6E9-66540DA3AB77}" type="presParOf" srcId="{8DD4CFFA-E7D4-41B2-9E3E-48AFA8950AA5}" destId="{70E5DA2C-0AD2-4661-8C1C-2CC70D97CA06}" srcOrd="2" destOrd="0" presId="urn:microsoft.com/office/officeart/2018/2/layout/IconVerticalSolidList"/>
    <dgm:cxn modelId="{EE43CD36-4D2A-47E9-8171-21D33E375EE3}" type="presParOf" srcId="{8DD4CFFA-E7D4-41B2-9E3E-48AFA8950AA5}" destId="{E898E442-BD9A-46C6-8E7B-AB0A820514D0}" srcOrd="3" destOrd="0" presId="urn:microsoft.com/office/officeart/2018/2/layout/IconVerticalSolidList"/>
    <dgm:cxn modelId="{087F0F13-DD8E-4919-AB5B-7D4A9F5F37A0}" type="presParOf" srcId="{D4B2214F-CA2D-494D-B0A4-D1BB7E304FC6}" destId="{C812BFCB-1078-45B8-90A5-0D009748809F}" srcOrd="3" destOrd="0" presId="urn:microsoft.com/office/officeart/2018/2/layout/IconVerticalSolidList"/>
    <dgm:cxn modelId="{42464B12-0DA4-42F4-8551-CBE051B37E55}" type="presParOf" srcId="{D4B2214F-CA2D-494D-B0A4-D1BB7E304FC6}" destId="{20B44EC8-C5F1-4989-8D04-3A6AB5DDF0BE}" srcOrd="4" destOrd="0" presId="urn:microsoft.com/office/officeart/2018/2/layout/IconVerticalSolidList"/>
    <dgm:cxn modelId="{A21F1D71-CFFA-4923-8CDD-3EED794D465B}" type="presParOf" srcId="{20B44EC8-C5F1-4989-8D04-3A6AB5DDF0BE}" destId="{ED529FEB-444C-413C-A3EC-8427A81492E3}" srcOrd="0" destOrd="0" presId="urn:microsoft.com/office/officeart/2018/2/layout/IconVerticalSolidList"/>
    <dgm:cxn modelId="{E3ECE30B-CB56-4925-A353-FF06BFD63C62}" type="presParOf" srcId="{20B44EC8-C5F1-4989-8D04-3A6AB5DDF0BE}" destId="{6043BE68-AD05-4C2F-AB9D-4AF9CBD80410}" srcOrd="1" destOrd="0" presId="urn:microsoft.com/office/officeart/2018/2/layout/IconVerticalSolidList"/>
    <dgm:cxn modelId="{D72CC61E-2715-41AB-B876-F4EB95988211}" type="presParOf" srcId="{20B44EC8-C5F1-4989-8D04-3A6AB5DDF0BE}" destId="{B2AE1B2E-DBA3-407E-B405-D625FD1359E2}" srcOrd="2" destOrd="0" presId="urn:microsoft.com/office/officeart/2018/2/layout/IconVerticalSolidList"/>
    <dgm:cxn modelId="{E3B263EE-05D3-4249-9BCE-891AFB60D1F7}" type="presParOf" srcId="{20B44EC8-C5F1-4989-8D04-3A6AB5DDF0BE}" destId="{8473BC2A-7852-4D55-9ACD-3D4EB0C6AE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03CD9E-CB81-436C-9665-B59017178C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E1974-4B25-4B1E-B9A7-17815981669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Keywords</a:t>
          </a:r>
          <a:r>
            <a:rPr lang="en-US" dirty="0">
              <a:latin typeface="Calibri Light" panose="020F0302020204030204"/>
            </a:rPr>
            <a:t> (Exp Open browser, Close browser, Click element, Input text)</a:t>
          </a:r>
          <a:endParaRPr lang="en-US" dirty="0"/>
        </a:p>
      </dgm:t>
    </dgm:pt>
    <dgm:pt modelId="{D05F07B4-8DE4-49AC-B02F-14870B469F68}" type="parTrans" cxnId="{8C93EC3B-937B-499B-89A5-73BF5FFABBA7}">
      <dgm:prSet/>
      <dgm:spPr/>
      <dgm:t>
        <a:bodyPr/>
        <a:lstStyle/>
        <a:p>
          <a:endParaRPr lang="en-US"/>
        </a:p>
      </dgm:t>
    </dgm:pt>
    <dgm:pt modelId="{7733ECDD-3430-409F-9F0B-C40FC505EC88}" type="sibTrans" cxnId="{8C93EC3B-937B-499B-89A5-73BF5FFABBA7}">
      <dgm:prSet/>
      <dgm:spPr/>
      <dgm:t>
        <a:bodyPr/>
        <a:lstStyle/>
        <a:p>
          <a:endParaRPr lang="en-US"/>
        </a:p>
      </dgm:t>
    </dgm:pt>
    <dgm:pt modelId="{C0A02551-65D4-4F1B-A7AE-08E5CA796CA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Variables</a:t>
          </a:r>
          <a:r>
            <a:rPr lang="en-US" dirty="0">
              <a:latin typeface="Calibri Light" panose="020F0302020204030204"/>
            </a:rPr>
            <a:t> (</a:t>
          </a:r>
          <a:r>
            <a:rPr lang="en-US" dirty="0"/>
            <a:t>scalar, list and dict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B1A53D3E-1112-448B-A5B5-D47556B494E7}" type="parTrans" cxnId="{E6845704-D408-4EE4-A8E9-AA3DD6D5452D}">
      <dgm:prSet/>
      <dgm:spPr/>
      <dgm:t>
        <a:bodyPr/>
        <a:lstStyle/>
        <a:p>
          <a:endParaRPr lang="en-US"/>
        </a:p>
      </dgm:t>
    </dgm:pt>
    <dgm:pt modelId="{156E6325-1C86-4B65-8611-2BB95E6B58DD}" type="sibTrans" cxnId="{E6845704-D408-4EE4-A8E9-AA3DD6D5452D}">
      <dgm:prSet/>
      <dgm:spPr/>
      <dgm:t>
        <a:bodyPr/>
        <a:lstStyle/>
        <a:p>
          <a:endParaRPr lang="en-US"/>
        </a:p>
      </dgm:t>
    </dgm:pt>
    <dgm:pt modelId="{BD68406B-F573-445D-B71B-7A2BE9ABBBD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Libraries</a:t>
          </a:r>
          <a:r>
            <a:rPr lang="en-US" dirty="0">
              <a:latin typeface="Calibri Light" panose="020F0302020204030204"/>
            </a:rPr>
            <a:t> ( Selenium library)</a:t>
          </a:r>
          <a:endParaRPr lang="en-US" dirty="0"/>
        </a:p>
      </dgm:t>
    </dgm:pt>
    <dgm:pt modelId="{670A3E33-A384-4BA8-8F14-4CBBF53B5EDB}" type="parTrans" cxnId="{01ACEE9A-E063-4EBA-9611-50CDEFB2BD66}">
      <dgm:prSet/>
      <dgm:spPr/>
      <dgm:t>
        <a:bodyPr/>
        <a:lstStyle/>
        <a:p>
          <a:endParaRPr lang="en-US"/>
        </a:p>
      </dgm:t>
    </dgm:pt>
    <dgm:pt modelId="{FA5A33EF-77BF-416F-93BD-62FFD4EF74DD}" type="sibTrans" cxnId="{01ACEE9A-E063-4EBA-9611-50CDEFB2BD66}">
      <dgm:prSet/>
      <dgm:spPr/>
      <dgm:t>
        <a:bodyPr/>
        <a:lstStyle/>
        <a:p>
          <a:endParaRPr lang="en-US"/>
        </a:p>
      </dgm:t>
    </dgm:pt>
    <dgm:pt modelId="{62D8C0C3-AB6C-432C-AB5F-5C023BAFFE4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Resources</a:t>
          </a:r>
          <a:r>
            <a:rPr lang="en-US" dirty="0">
              <a:latin typeface="Calibri Light" panose="020F0302020204030204"/>
            </a:rPr>
            <a:t> (imported using</a:t>
          </a:r>
          <a:r>
            <a:rPr lang="en-US" dirty="0"/>
            <a:t> the </a:t>
          </a:r>
          <a:r>
            <a:rPr lang="en-US" i="1" dirty="0"/>
            <a:t>Resource</a:t>
          </a:r>
          <a:r>
            <a:rPr lang="en-US" dirty="0"/>
            <a:t> setting in the Settings section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6EB9E6FD-F77E-44F4-AC30-E6D74DB8BF9F}" type="parTrans" cxnId="{840BFF18-61B9-4AD9-96D8-B086B4AA2AE4}">
      <dgm:prSet/>
      <dgm:spPr/>
      <dgm:t>
        <a:bodyPr/>
        <a:lstStyle/>
        <a:p>
          <a:endParaRPr lang="en-US"/>
        </a:p>
      </dgm:t>
    </dgm:pt>
    <dgm:pt modelId="{B4128F43-1A17-4AEC-989F-E90C96D1E827}" type="sibTrans" cxnId="{840BFF18-61B9-4AD9-96D8-B086B4AA2AE4}">
      <dgm:prSet/>
      <dgm:spPr/>
      <dgm:t>
        <a:bodyPr/>
        <a:lstStyle/>
        <a:p>
          <a:endParaRPr lang="en-US"/>
        </a:p>
      </dgm:t>
    </dgm:pt>
    <dgm:pt modelId="{CD0E584C-7141-4A78-899E-78DDA1DFE01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Data driven test cases</a:t>
          </a:r>
          <a:r>
            <a:rPr lang="en-US" dirty="0">
              <a:latin typeface="Calibri Light" panose="020F0302020204030204"/>
            </a:rPr>
            <a:t>(</a:t>
          </a:r>
          <a:r>
            <a:rPr lang="en-US" dirty="0"/>
            <a:t>works with high-level keyword used as a template to the test suite and the test cases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526F9802-C7E8-4547-9014-7A503BCA0EE6}" type="parTrans" cxnId="{5A5925A1-D206-462C-A136-0B9991C44A08}">
      <dgm:prSet/>
      <dgm:spPr/>
      <dgm:t>
        <a:bodyPr/>
        <a:lstStyle/>
        <a:p>
          <a:endParaRPr lang="en-US"/>
        </a:p>
      </dgm:t>
    </dgm:pt>
    <dgm:pt modelId="{D2BCF3CD-7221-4795-B41F-2406B7E18D1E}" type="sibTrans" cxnId="{5A5925A1-D206-462C-A136-0B9991C44A08}">
      <dgm:prSet/>
      <dgm:spPr/>
      <dgm:t>
        <a:bodyPr/>
        <a:lstStyle/>
        <a:p>
          <a:endParaRPr lang="en-US"/>
        </a:p>
      </dgm:t>
    </dgm:pt>
    <dgm:pt modelId="{B950F9C4-BD63-41D5-AA2F-C8B6C1C43B9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Test Case Tagging</a:t>
          </a:r>
          <a:r>
            <a:rPr lang="en-US" dirty="0">
              <a:latin typeface="Calibri Light" panose="020F0302020204030204"/>
            </a:rPr>
            <a:t>(</a:t>
          </a:r>
          <a:r>
            <a:rPr lang="en-US" dirty="0"/>
            <a:t> helps when we want to run only a group of test cases or skip them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3A74263F-FF21-4882-8E53-757D92AEE85A}" type="parTrans" cxnId="{09600174-B5C2-4C8B-B3EF-6CDD28C27903}">
      <dgm:prSet/>
      <dgm:spPr/>
      <dgm:t>
        <a:bodyPr/>
        <a:lstStyle/>
        <a:p>
          <a:endParaRPr lang="en-US"/>
        </a:p>
      </dgm:t>
    </dgm:pt>
    <dgm:pt modelId="{FE9BF390-3163-44BF-92DC-9F7C88953D0E}" type="sibTrans" cxnId="{09600174-B5C2-4C8B-B3EF-6CDD28C27903}">
      <dgm:prSet/>
      <dgm:spPr/>
      <dgm:t>
        <a:bodyPr/>
        <a:lstStyle/>
        <a:p>
          <a:endParaRPr lang="en-US"/>
        </a:p>
      </dgm:t>
    </dgm:pt>
    <dgm:pt modelId="{8E05E660-9E07-42D2-A338-E6471ADD6DA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Reports and Logs</a:t>
          </a:r>
          <a:r>
            <a:rPr lang="en-US" dirty="0">
              <a:latin typeface="Calibri Light" panose="020F0302020204030204"/>
            </a:rPr>
            <a:t>(</a:t>
          </a:r>
          <a:r>
            <a:rPr lang="en-US" dirty="0"/>
            <a:t>provides all the details of test suite, test case execution in the form of report and logs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E0BB0972-89B0-4C64-8018-EF03501C8D2E}" type="parTrans" cxnId="{899C9578-72F8-495A-9BBF-83D5753CC1AA}">
      <dgm:prSet/>
      <dgm:spPr/>
      <dgm:t>
        <a:bodyPr/>
        <a:lstStyle/>
        <a:p>
          <a:endParaRPr lang="en-US"/>
        </a:p>
      </dgm:t>
    </dgm:pt>
    <dgm:pt modelId="{12A48D99-BA70-41AA-AF79-90945E4FF1C3}" type="sibTrans" cxnId="{899C9578-72F8-495A-9BBF-83D5753CC1AA}">
      <dgm:prSet/>
      <dgm:spPr/>
      <dgm:t>
        <a:bodyPr/>
        <a:lstStyle/>
        <a:p>
          <a:endParaRPr lang="en-US"/>
        </a:p>
      </dgm:t>
    </dgm:pt>
    <dgm:pt modelId="{FB489B23-3B35-4C29-9607-2433B4168B07}" type="pres">
      <dgm:prSet presAssocID="{9B03CD9E-CB81-436C-9665-B59017178C6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165F5F59-403E-4A11-8252-4FECB2B2B18A}" type="pres">
      <dgm:prSet presAssocID="{132E1974-4B25-4B1E-B9A7-178159816692}" presName="compNode" presStyleCnt="0"/>
      <dgm:spPr/>
    </dgm:pt>
    <dgm:pt modelId="{0DA7D312-EDB1-462F-9C13-222E200F69E0}" type="pres">
      <dgm:prSet presAssocID="{132E1974-4B25-4B1E-B9A7-178159816692}" presName="bgRect" presStyleLbl="bgShp" presStyleIdx="0" presStyleCnt="7"/>
      <dgm:spPr/>
    </dgm:pt>
    <dgm:pt modelId="{ACE2701E-3746-402A-A404-FC0EA8484E7B}" type="pres">
      <dgm:prSet presAssocID="{132E1974-4B25-4B1E-B9A7-17815981669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Search"/>
        </a:ext>
      </dgm:extLst>
    </dgm:pt>
    <dgm:pt modelId="{B88CB290-CBF5-4386-B73D-F8B24C236B47}" type="pres">
      <dgm:prSet presAssocID="{132E1974-4B25-4B1E-B9A7-178159816692}" presName="spaceRect" presStyleCnt="0"/>
      <dgm:spPr/>
    </dgm:pt>
    <dgm:pt modelId="{CE07EA3C-A134-4FCA-85E4-8B292B4E9C35}" type="pres">
      <dgm:prSet presAssocID="{132E1974-4B25-4B1E-B9A7-178159816692}" presName="parTx" presStyleLbl="revTx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0D6185EA-BABE-460B-8079-D84A50679CDF}" type="pres">
      <dgm:prSet presAssocID="{7733ECDD-3430-409F-9F0B-C40FC505EC88}" presName="sibTrans" presStyleCnt="0"/>
      <dgm:spPr/>
    </dgm:pt>
    <dgm:pt modelId="{961325A7-6547-4DE1-BCE8-3C1C6F2CBE2A}" type="pres">
      <dgm:prSet presAssocID="{C0A02551-65D4-4F1B-A7AE-08E5CA796CA9}" presName="compNode" presStyleCnt="0"/>
      <dgm:spPr/>
    </dgm:pt>
    <dgm:pt modelId="{7E5D4177-70CE-4547-9589-0DAE463AAC33}" type="pres">
      <dgm:prSet presAssocID="{C0A02551-65D4-4F1B-A7AE-08E5CA796CA9}" presName="bgRect" presStyleLbl="bgShp" presStyleIdx="1" presStyleCnt="7"/>
      <dgm:spPr/>
    </dgm:pt>
    <dgm:pt modelId="{7A4E539A-95C0-4B89-BB1B-53DB7F4C56C2}" type="pres">
      <dgm:prSet presAssocID="{C0A02551-65D4-4F1B-A7AE-08E5CA796CA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456B86C6-52E6-4B43-91A8-F8883C3A0A3A}" type="pres">
      <dgm:prSet presAssocID="{C0A02551-65D4-4F1B-A7AE-08E5CA796CA9}" presName="spaceRect" presStyleCnt="0"/>
      <dgm:spPr/>
    </dgm:pt>
    <dgm:pt modelId="{BF3F0124-5213-4E18-A4AE-7291A7109D5C}" type="pres">
      <dgm:prSet presAssocID="{C0A02551-65D4-4F1B-A7AE-08E5CA796CA9}" presName="parTx" presStyleLbl="revTx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42F41BF2-7599-4B3D-A008-84FADD821FC3}" type="pres">
      <dgm:prSet presAssocID="{156E6325-1C86-4B65-8611-2BB95E6B58DD}" presName="sibTrans" presStyleCnt="0"/>
      <dgm:spPr/>
    </dgm:pt>
    <dgm:pt modelId="{E3C2AE4E-33BD-4522-8499-B74556862707}" type="pres">
      <dgm:prSet presAssocID="{BD68406B-F573-445D-B71B-7A2BE9ABBBD3}" presName="compNode" presStyleCnt="0"/>
      <dgm:spPr/>
    </dgm:pt>
    <dgm:pt modelId="{92E718F6-D78D-4E4F-804F-CA21B46EAF56}" type="pres">
      <dgm:prSet presAssocID="{BD68406B-F573-445D-B71B-7A2BE9ABBBD3}" presName="bgRect" presStyleLbl="bgShp" presStyleIdx="2" presStyleCnt="7"/>
      <dgm:spPr/>
    </dgm:pt>
    <dgm:pt modelId="{3FA103F6-3F49-459E-9E2F-E8A673E2B5A4}" type="pres">
      <dgm:prSet presAssocID="{BD68406B-F573-445D-B71B-7A2BE9ABBBD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ary"/>
        </a:ext>
      </dgm:extLst>
    </dgm:pt>
    <dgm:pt modelId="{3A700527-5EEF-427D-86FF-9FC1E0624531}" type="pres">
      <dgm:prSet presAssocID="{BD68406B-F573-445D-B71B-7A2BE9ABBBD3}" presName="spaceRect" presStyleCnt="0"/>
      <dgm:spPr/>
    </dgm:pt>
    <dgm:pt modelId="{544CDF08-31B6-4AD5-A7B8-969B9B66212F}" type="pres">
      <dgm:prSet presAssocID="{BD68406B-F573-445D-B71B-7A2BE9ABBBD3}" presName="parTx" presStyleLbl="revTx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0AF484B9-F034-4452-A95A-23D6FE49ABA4}" type="pres">
      <dgm:prSet presAssocID="{FA5A33EF-77BF-416F-93BD-62FFD4EF74DD}" presName="sibTrans" presStyleCnt="0"/>
      <dgm:spPr/>
    </dgm:pt>
    <dgm:pt modelId="{F18D5E3E-E85C-4011-A719-38B55ECA3423}" type="pres">
      <dgm:prSet presAssocID="{62D8C0C3-AB6C-432C-AB5F-5C023BAFFE45}" presName="compNode" presStyleCnt="0"/>
      <dgm:spPr/>
    </dgm:pt>
    <dgm:pt modelId="{EBA5982F-8046-44CD-84D9-17259492E2C0}" type="pres">
      <dgm:prSet presAssocID="{62D8C0C3-AB6C-432C-AB5F-5C023BAFFE45}" presName="bgRect" presStyleLbl="bgShp" presStyleIdx="3" presStyleCnt="7"/>
      <dgm:spPr/>
    </dgm:pt>
    <dgm:pt modelId="{48CD0E10-04D2-4244-812A-8359E4CF5903}" type="pres">
      <dgm:prSet presAssocID="{62D8C0C3-AB6C-432C-AB5F-5C023BAFFE4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orce Management"/>
        </a:ext>
      </dgm:extLst>
    </dgm:pt>
    <dgm:pt modelId="{C81F883D-E054-45D8-8A7D-F96F639F6C97}" type="pres">
      <dgm:prSet presAssocID="{62D8C0C3-AB6C-432C-AB5F-5C023BAFFE45}" presName="spaceRect" presStyleCnt="0"/>
      <dgm:spPr/>
    </dgm:pt>
    <dgm:pt modelId="{CEC8382F-A77D-42E3-AD50-51F2A4CE3CFB}" type="pres">
      <dgm:prSet presAssocID="{62D8C0C3-AB6C-432C-AB5F-5C023BAFFE45}" presName="parTx" presStyleLbl="revTx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DABE724D-BF08-4531-B3E2-2A57847A4903}" type="pres">
      <dgm:prSet presAssocID="{B4128F43-1A17-4AEC-989F-E90C96D1E827}" presName="sibTrans" presStyleCnt="0"/>
      <dgm:spPr/>
    </dgm:pt>
    <dgm:pt modelId="{0A319A6A-FB3F-45A2-821A-ECD3758C606D}" type="pres">
      <dgm:prSet presAssocID="{CD0E584C-7141-4A78-899E-78DDA1DFE014}" presName="compNode" presStyleCnt="0"/>
      <dgm:spPr/>
    </dgm:pt>
    <dgm:pt modelId="{77A043F3-DB9C-4AFD-918F-5C3A2F335E5B}" type="pres">
      <dgm:prSet presAssocID="{CD0E584C-7141-4A78-899E-78DDA1DFE014}" presName="bgRect" presStyleLbl="bgShp" presStyleIdx="4" presStyleCnt="7"/>
      <dgm:spPr/>
    </dgm:pt>
    <dgm:pt modelId="{FE06ACEB-E00C-42E8-A06F-D904ACCEDBAC}" type="pres">
      <dgm:prSet presAssocID="{CD0E584C-7141-4A78-899E-78DDA1DFE01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Case"/>
        </a:ext>
      </dgm:extLst>
    </dgm:pt>
    <dgm:pt modelId="{B2546E2D-6C4D-4E56-A102-CBAE3DE7EA4E}" type="pres">
      <dgm:prSet presAssocID="{CD0E584C-7141-4A78-899E-78DDA1DFE014}" presName="spaceRect" presStyleCnt="0"/>
      <dgm:spPr/>
    </dgm:pt>
    <dgm:pt modelId="{0080409C-A6D4-4CA7-9A08-ED6B1DEDB7C6}" type="pres">
      <dgm:prSet presAssocID="{CD0E584C-7141-4A78-899E-78DDA1DFE014}" presName="parTx" presStyleLbl="revTx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58204808-603C-42CF-84F7-99D87BB0BE6D}" type="pres">
      <dgm:prSet presAssocID="{D2BCF3CD-7221-4795-B41F-2406B7E18D1E}" presName="sibTrans" presStyleCnt="0"/>
      <dgm:spPr/>
    </dgm:pt>
    <dgm:pt modelId="{F17FD3D2-1A2E-478B-B80B-D9F53E49CF76}" type="pres">
      <dgm:prSet presAssocID="{B950F9C4-BD63-41D5-AA2F-C8B6C1C43B94}" presName="compNode" presStyleCnt="0"/>
      <dgm:spPr/>
    </dgm:pt>
    <dgm:pt modelId="{978B72F7-B456-4CCE-9557-1A6B9D933C81}" type="pres">
      <dgm:prSet presAssocID="{B950F9C4-BD63-41D5-AA2F-C8B6C1C43B94}" presName="bgRect" presStyleLbl="bgShp" presStyleIdx="5" presStyleCnt="7"/>
      <dgm:spPr/>
    </dgm:pt>
    <dgm:pt modelId="{81C0F1BE-1F8E-4185-BCD5-D9787F57E1B8}" type="pres">
      <dgm:prSet presAssocID="{B950F9C4-BD63-41D5-AA2F-C8B6C1C43B9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Suite"/>
        </a:ext>
      </dgm:extLst>
    </dgm:pt>
    <dgm:pt modelId="{A68F03F6-298D-417E-85D3-770D499D21D0}" type="pres">
      <dgm:prSet presAssocID="{B950F9C4-BD63-41D5-AA2F-C8B6C1C43B94}" presName="spaceRect" presStyleCnt="0"/>
      <dgm:spPr/>
    </dgm:pt>
    <dgm:pt modelId="{5FE05698-DA3D-4FDD-B74F-3D2090C9E1F3}" type="pres">
      <dgm:prSet presAssocID="{B950F9C4-BD63-41D5-AA2F-C8B6C1C43B94}" presName="parTx" presStyleLbl="revTx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C70F1E9C-17EA-46EA-A93B-870C42E5BD5B}" type="pres">
      <dgm:prSet presAssocID="{FE9BF390-3163-44BF-92DC-9F7C88953D0E}" presName="sibTrans" presStyleCnt="0"/>
      <dgm:spPr/>
    </dgm:pt>
    <dgm:pt modelId="{3CFBB131-729E-4126-82F3-02D22F46C1EC}" type="pres">
      <dgm:prSet presAssocID="{8E05E660-9E07-42D2-A338-E6471ADD6DA3}" presName="compNode" presStyleCnt="0"/>
      <dgm:spPr/>
    </dgm:pt>
    <dgm:pt modelId="{EE2E16EE-1FC5-45DC-9DCE-59DF2D9F644A}" type="pres">
      <dgm:prSet presAssocID="{8E05E660-9E07-42D2-A338-E6471ADD6DA3}" presName="bgRect" presStyleLbl="bgShp" presStyleIdx="6" presStyleCnt="7"/>
      <dgm:spPr/>
    </dgm:pt>
    <dgm:pt modelId="{8CCBB4D8-C997-4FDF-8900-C5D992986D9A}" type="pres">
      <dgm:prSet presAssocID="{8E05E660-9E07-42D2-A338-E6471ADD6DA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C6D623AE-C48C-48A4-8F11-FD3F8B3B1C46}" type="pres">
      <dgm:prSet presAssocID="{8E05E660-9E07-42D2-A338-E6471ADD6DA3}" presName="spaceRect" presStyleCnt="0"/>
      <dgm:spPr/>
    </dgm:pt>
    <dgm:pt modelId="{4ADC3208-A34A-4B70-B561-4FB856412CE3}" type="pres">
      <dgm:prSet presAssocID="{8E05E660-9E07-42D2-A338-E6471ADD6DA3}" presName="parTx" presStyleLbl="revTx" presStyleIdx="6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</dgm:ptLst>
  <dgm:cxnLst>
    <dgm:cxn modelId="{840BFF18-61B9-4AD9-96D8-B086B4AA2AE4}" srcId="{9B03CD9E-CB81-436C-9665-B59017178C6C}" destId="{62D8C0C3-AB6C-432C-AB5F-5C023BAFFE45}" srcOrd="3" destOrd="0" parTransId="{6EB9E6FD-F77E-44F4-AC30-E6D74DB8BF9F}" sibTransId="{B4128F43-1A17-4AEC-989F-E90C96D1E827}"/>
    <dgm:cxn modelId="{0DF41640-7158-4BE9-8B87-11123050BAB1}" type="presOf" srcId="{132E1974-4B25-4B1E-B9A7-178159816692}" destId="{CE07EA3C-A134-4FCA-85E4-8B292B4E9C35}" srcOrd="0" destOrd="0" presId="urn:microsoft.com/office/officeart/2018/2/layout/IconVerticalSolidList"/>
    <dgm:cxn modelId="{E6845704-D408-4EE4-A8E9-AA3DD6D5452D}" srcId="{9B03CD9E-CB81-436C-9665-B59017178C6C}" destId="{C0A02551-65D4-4F1B-A7AE-08E5CA796CA9}" srcOrd="1" destOrd="0" parTransId="{B1A53D3E-1112-448B-A5B5-D47556B494E7}" sibTransId="{156E6325-1C86-4B65-8611-2BB95E6B58DD}"/>
    <dgm:cxn modelId="{F95B0EB3-6C46-46BF-AD14-2749D1976BDF}" type="presOf" srcId="{CD0E584C-7141-4A78-899E-78DDA1DFE014}" destId="{0080409C-A6D4-4CA7-9A08-ED6B1DEDB7C6}" srcOrd="0" destOrd="0" presId="urn:microsoft.com/office/officeart/2018/2/layout/IconVerticalSolidList"/>
    <dgm:cxn modelId="{8C93EC3B-937B-499B-89A5-73BF5FFABBA7}" srcId="{9B03CD9E-CB81-436C-9665-B59017178C6C}" destId="{132E1974-4B25-4B1E-B9A7-178159816692}" srcOrd="0" destOrd="0" parTransId="{D05F07B4-8DE4-49AC-B02F-14870B469F68}" sibTransId="{7733ECDD-3430-409F-9F0B-C40FC505EC88}"/>
    <dgm:cxn modelId="{414DB0F1-3974-41F4-8D05-4C609597F0BA}" type="presOf" srcId="{C0A02551-65D4-4F1B-A7AE-08E5CA796CA9}" destId="{BF3F0124-5213-4E18-A4AE-7291A7109D5C}" srcOrd="0" destOrd="0" presId="urn:microsoft.com/office/officeart/2018/2/layout/IconVerticalSolidList"/>
    <dgm:cxn modelId="{01ACEE9A-E063-4EBA-9611-50CDEFB2BD66}" srcId="{9B03CD9E-CB81-436C-9665-B59017178C6C}" destId="{BD68406B-F573-445D-B71B-7A2BE9ABBBD3}" srcOrd="2" destOrd="0" parTransId="{670A3E33-A384-4BA8-8F14-4CBBF53B5EDB}" sibTransId="{FA5A33EF-77BF-416F-93BD-62FFD4EF74DD}"/>
    <dgm:cxn modelId="{899C9578-72F8-495A-9BBF-83D5753CC1AA}" srcId="{9B03CD9E-CB81-436C-9665-B59017178C6C}" destId="{8E05E660-9E07-42D2-A338-E6471ADD6DA3}" srcOrd="6" destOrd="0" parTransId="{E0BB0972-89B0-4C64-8018-EF03501C8D2E}" sibTransId="{12A48D99-BA70-41AA-AF79-90945E4FF1C3}"/>
    <dgm:cxn modelId="{1D4D1ACB-3130-4051-B507-94AF05761673}" type="presOf" srcId="{BD68406B-F573-445D-B71B-7A2BE9ABBBD3}" destId="{544CDF08-31B6-4AD5-A7B8-969B9B66212F}" srcOrd="0" destOrd="0" presId="urn:microsoft.com/office/officeart/2018/2/layout/IconVerticalSolidList"/>
    <dgm:cxn modelId="{77AB67C2-9BB3-40D2-9197-BF4FAB2BE807}" type="presOf" srcId="{8E05E660-9E07-42D2-A338-E6471ADD6DA3}" destId="{4ADC3208-A34A-4B70-B561-4FB856412CE3}" srcOrd="0" destOrd="0" presId="urn:microsoft.com/office/officeart/2018/2/layout/IconVerticalSolidList"/>
    <dgm:cxn modelId="{8C798AFC-0614-45E7-AA56-73211DBBFFE7}" type="presOf" srcId="{62D8C0C3-AB6C-432C-AB5F-5C023BAFFE45}" destId="{CEC8382F-A77D-42E3-AD50-51F2A4CE3CFB}" srcOrd="0" destOrd="0" presId="urn:microsoft.com/office/officeart/2018/2/layout/IconVerticalSolidList"/>
    <dgm:cxn modelId="{2BF0BA7B-B76A-4DDC-BAB7-6BAE1E1FF232}" type="presOf" srcId="{B950F9C4-BD63-41D5-AA2F-C8B6C1C43B94}" destId="{5FE05698-DA3D-4FDD-B74F-3D2090C9E1F3}" srcOrd="0" destOrd="0" presId="urn:microsoft.com/office/officeart/2018/2/layout/IconVerticalSolidList"/>
    <dgm:cxn modelId="{09600174-B5C2-4C8B-B3EF-6CDD28C27903}" srcId="{9B03CD9E-CB81-436C-9665-B59017178C6C}" destId="{B950F9C4-BD63-41D5-AA2F-C8B6C1C43B94}" srcOrd="5" destOrd="0" parTransId="{3A74263F-FF21-4882-8E53-757D92AEE85A}" sibTransId="{FE9BF390-3163-44BF-92DC-9F7C88953D0E}"/>
    <dgm:cxn modelId="{6B5F265F-062B-4403-B285-AA90AD467345}" type="presOf" srcId="{9B03CD9E-CB81-436C-9665-B59017178C6C}" destId="{FB489B23-3B35-4C29-9607-2433B4168B07}" srcOrd="0" destOrd="0" presId="urn:microsoft.com/office/officeart/2018/2/layout/IconVerticalSolidList"/>
    <dgm:cxn modelId="{5A5925A1-D206-462C-A136-0B9991C44A08}" srcId="{9B03CD9E-CB81-436C-9665-B59017178C6C}" destId="{CD0E584C-7141-4A78-899E-78DDA1DFE014}" srcOrd="4" destOrd="0" parTransId="{526F9802-C7E8-4547-9014-7A503BCA0EE6}" sibTransId="{D2BCF3CD-7221-4795-B41F-2406B7E18D1E}"/>
    <dgm:cxn modelId="{B460E325-9954-4E26-B87A-61E798C79359}" type="presParOf" srcId="{FB489B23-3B35-4C29-9607-2433B4168B07}" destId="{165F5F59-403E-4A11-8252-4FECB2B2B18A}" srcOrd="0" destOrd="0" presId="urn:microsoft.com/office/officeart/2018/2/layout/IconVerticalSolidList"/>
    <dgm:cxn modelId="{36FD95B6-7191-4A2B-B872-DD26E77C993D}" type="presParOf" srcId="{165F5F59-403E-4A11-8252-4FECB2B2B18A}" destId="{0DA7D312-EDB1-462F-9C13-222E200F69E0}" srcOrd="0" destOrd="0" presId="urn:microsoft.com/office/officeart/2018/2/layout/IconVerticalSolidList"/>
    <dgm:cxn modelId="{120E225C-0E8E-41E5-A905-D61248EA86B0}" type="presParOf" srcId="{165F5F59-403E-4A11-8252-4FECB2B2B18A}" destId="{ACE2701E-3746-402A-A404-FC0EA8484E7B}" srcOrd="1" destOrd="0" presId="urn:microsoft.com/office/officeart/2018/2/layout/IconVerticalSolidList"/>
    <dgm:cxn modelId="{692CEDE2-C0D9-4C52-AD62-528B0A820DD3}" type="presParOf" srcId="{165F5F59-403E-4A11-8252-4FECB2B2B18A}" destId="{B88CB290-CBF5-4386-B73D-F8B24C236B47}" srcOrd="2" destOrd="0" presId="urn:microsoft.com/office/officeart/2018/2/layout/IconVerticalSolidList"/>
    <dgm:cxn modelId="{9B967254-D4D6-4C12-A04A-237C5741F534}" type="presParOf" srcId="{165F5F59-403E-4A11-8252-4FECB2B2B18A}" destId="{CE07EA3C-A134-4FCA-85E4-8B292B4E9C35}" srcOrd="3" destOrd="0" presId="urn:microsoft.com/office/officeart/2018/2/layout/IconVerticalSolidList"/>
    <dgm:cxn modelId="{5D77C4BA-7D31-40AC-80A3-E2E66F8039E6}" type="presParOf" srcId="{FB489B23-3B35-4C29-9607-2433B4168B07}" destId="{0D6185EA-BABE-460B-8079-D84A50679CDF}" srcOrd="1" destOrd="0" presId="urn:microsoft.com/office/officeart/2018/2/layout/IconVerticalSolidList"/>
    <dgm:cxn modelId="{D6AA9DCA-034E-4E47-97EB-840E7C2992F4}" type="presParOf" srcId="{FB489B23-3B35-4C29-9607-2433B4168B07}" destId="{961325A7-6547-4DE1-BCE8-3C1C6F2CBE2A}" srcOrd="2" destOrd="0" presId="urn:microsoft.com/office/officeart/2018/2/layout/IconVerticalSolidList"/>
    <dgm:cxn modelId="{7E83A33B-B004-4F72-AEFB-8974B66D680C}" type="presParOf" srcId="{961325A7-6547-4DE1-BCE8-3C1C6F2CBE2A}" destId="{7E5D4177-70CE-4547-9589-0DAE463AAC33}" srcOrd="0" destOrd="0" presId="urn:microsoft.com/office/officeart/2018/2/layout/IconVerticalSolidList"/>
    <dgm:cxn modelId="{44481435-7FA3-498B-AD5D-F26F3635A39B}" type="presParOf" srcId="{961325A7-6547-4DE1-BCE8-3C1C6F2CBE2A}" destId="{7A4E539A-95C0-4B89-BB1B-53DB7F4C56C2}" srcOrd="1" destOrd="0" presId="urn:microsoft.com/office/officeart/2018/2/layout/IconVerticalSolidList"/>
    <dgm:cxn modelId="{ED455A23-944F-4371-A640-D4D2DB1D309B}" type="presParOf" srcId="{961325A7-6547-4DE1-BCE8-3C1C6F2CBE2A}" destId="{456B86C6-52E6-4B43-91A8-F8883C3A0A3A}" srcOrd="2" destOrd="0" presId="urn:microsoft.com/office/officeart/2018/2/layout/IconVerticalSolidList"/>
    <dgm:cxn modelId="{9C32C610-91B8-410A-9DD1-BF633E89E7CF}" type="presParOf" srcId="{961325A7-6547-4DE1-BCE8-3C1C6F2CBE2A}" destId="{BF3F0124-5213-4E18-A4AE-7291A7109D5C}" srcOrd="3" destOrd="0" presId="urn:microsoft.com/office/officeart/2018/2/layout/IconVerticalSolidList"/>
    <dgm:cxn modelId="{CAAE5F3C-0405-4954-A33C-EC695FF07C95}" type="presParOf" srcId="{FB489B23-3B35-4C29-9607-2433B4168B07}" destId="{42F41BF2-7599-4B3D-A008-84FADD821FC3}" srcOrd="3" destOrd="0" presId="urn:microsoft.com/office/officeart/2018/2/layout/IconVerticalSolidList"/>
    <dgm:cxn modelId="{761C3038-39E7-4E14-B7B9-74280DCAFF54}" type="presParOf" srcId="{FB489B23-3B35-4C29-9607-2433B4168B07}" destId="{E3C2AE4E-33BD-4522-8499-B74556862707}" srcOrd="4" destOrd="0" presId="urn:microsoft.com/office/officeart/2018/2/layout/IconVerticalSolidList"/>
    <dgm:cxn modelId="{29ABC1B7-7806-46F0-B722-AA46CD278081}" type="presParOf" srcId="{E3C2AE4E-33BD-4522-8499-B74556862707}" destId="{92E718F6-D78D-4E4F-804F-CA21B46EAF56}" srcOrd="0" destOrd="0" presId="urn:microsoft.com/office/officeart/2018/2/layout/IconVerticalSolidList"/>
    <dgm:cxn modelId="{BFB3ABDD-E9AD-4C59-8E7C-625AADBD5A6C}" type="presParOf" srcId="{E3C2AE4E-33BD-4522-8499-B74556862707}" destId="{3FA103F6-3F49-459E-9E2F-E8A673E2B5A4}" srcOrd="1" destOrd="0" presId="urn:microsoft.com/office/officeart/2018/2/layout/IconVerticalSolidList"/>
    <dgm:cxn modelId="{618735A5-8840-4D72-AA95-A90CC8A782E6}" type="presParOf" srcId="{E3C2AE4E-33BD-4522-8499-B74556862707}" destId="{3A700527-5EEF-427D-86FF-9FC1E0624531}" srcOrd="2" destOrd="0" presId="urn:microsoft.com/office/officeart/2018/2/layout/IconVerticalSolidList"/>
    <dgm:cxn modelId="{F5FD166D-3A97-415C-BF02-E967A67DE2BC}" type="presParOf" srcId="{E3C2AE4E-33BD-4522-8499-B74556862707}" destId="{544CDF08-31B6-4AD5-A7B8-969B9B66212F}" srcOrd="3" destOrd="0" presId="urn:microsoft.com/office/officeart/2018/2/layout/IconVerticalSolidList"/>
    <dgm:cxn modelId="{631CDC84-2CA2-4C94-A07B-3A86F88A337B}" type="presParOf" srcId="{FB489B23-3B35-4C29-9607-2433B4168B07}" destId="{0AF484B9-F034-4452-A95A-23D6FE49ABA4}" srcOrd="5" destOrd="0" presId="urn:microsoft.com/office/officeart/2018/2/layout/IconVerticalSolidList"/>
    <dgm:cxn modelId="{2149FA9A-08B0-4783-952E-869393D96107}" type="presParOf" srcId="{FB489B23-3B35-4C29-9607-2433B4168B07}" destId="{F18D5E3E-E85C-4011-A719-38B55ECA3423}" srcOrd="6" destOrd="0" presId="urn:microsoft.com/office/officeart/2018/2/layout/IconVerticalSolidList"/>
    <dgm:cxn modelId="{270E26E1-99CF-4CE7-A89D-1B178A09C26C}" type="presParOf" srcId="{F18D5E3E-E85C-4011-A719-38B55ECA3423}" destId="{EBA5982F-8046-44CD-84D9-17259492E2C0}" srcOrd="0" destOrd="0" presId="urn:microsoft.com/office/officeart/2018/2/layout/IconVerticalSolidList"/>
    <dgm:cxn modelId="{D80B328C-7FC3-43EF-A605-56F494F3C5C7}" type="presParOf" srcId="{F18D5E3E-E85C-4011-A719-38B55ECA3423}" destId="{48CD0E10-04D2-4244-812A-8359E4CF5903}" srcOrd="1" destOrd="0" presId="urn:microsoft.com/office/officeart/2018/2/layout/IconVerticalSolidList"/>
    <dgm:cxn modelId="{398D4D0C-B6E8-42D9-B7FF-FD282F868282}" type="presParOf" srcId="{F18D5E3E-E85C-4011-A719-38B55ECA3423}" destId="{C81F883D-E054-45D8-8A7D-F96F639F6C97}" srcOrd="2" destOrd="0" presId="urn:microsoft.com/office/officeart/2018/2/layout/IconVerticalSolidList"/>
    <dgm:cxn modelId="{BE888F64-24CC-475A-A04B-C485CEAD3744}" type="presParOf" srcId="{F18D5E3E-E85C-4011-A719-38B55ECA3423}" destId="{CEC8382F-A77D-42E3-AD50-51F2A4CE3CFB}" srcOrd="3" destOrd="0" presId="urn:microsoft.com/office/officeart/2018/2/layout/IconVerticalSolidList"/>
    <dgm:cxn modelId="{E867B1F4-2DC1-4920-B592-8346ACBEFB81}" type="presParOf" srcId="{FB489B23-3B35-4C29-9607-2433B4168B07}" destId="{DABE724D-BF08-4531-B3E2-2A57847A4903}" srcOrd="7" destOrd="0" presId="urn:microsoft.com/office/officeart/2018/2/layout/IconVerticalSolidList"/>
    <dgm:cxn modelId="{2182A4C4-8F2D-41C0-80A7-395193486F20}" type="presParOf" srcId="{FB489B23-3B35-4C29-9607-2433B4168B07}" destId="{0A319A6A-FB3F-45A2-821A-ECD3758C606D}" srcOrd="8" destOrd="0" presId="urn:microsoft.com/office/officeart/2018/2/layout/IconVerticalSolidList"/>
    <dgm:cxn modelId="{2EACA7E9-C6D5-4FFE-8F0C-13FE8854C13D}" type="presParOf" srcId="{0A319A6A-FB3F-45A2-821A-ECD3758C606D}" destId="{77A043F3-DB9C-4AFD-918F-5C3A2F335E5B}" srcOrd="0" destOrd="0" presId="urn:microsoft.com/office/officeart/2018/2/layout/IconVerticalSolidList"/>
    <dgm:cxn modelId="{E302F69B-6133-41D8-8C66-60925CB3BC20}" type="presParOf" srcId="{0A319A6A-FB3F-45A2-821A-ECD3758C606D}" destId="{FE06ACEB-E00C-42E8-A06F-D904ACCEDBAC}" srcOrd="1" destOrd="0" presId="urn:microsoft.com/office/officeart/2018/2/layout/IconVerticalSolidList"/>
    <dgm:cxn modelId="{4E9BE7A4-D430-4F9D-89C9-09A9CC245904}" type="presParOf" srcId="{0A319A6A-FB3F-45A2-821A-ECD3758C606D}" destId="{B2546E2D-6C4D-4E56-A102-CBAE3DE7EA4E}" srcOrd="2" destOrd="0" presId="urn:microsoft.com/office/officeart/2018/2/layout/IconVerticalSolidList"/>
    <dgm:cxn modelId="{09146F99-B7C2-44F7-B798-67AC99932073}" type="presParOf" srcId="{0A319A6A-FB3F-45A2-821A-ECD3758C606D}" destId="{0080409C-A6D4-4CA7-9A08-ED6B1DEDB7C6}" srcOrd="3" destOrd="0" presId="urn:microsoft.com/office/officeart/2018/2/layout/IconVerticalSolidList"/>
    <dgm:cxn modelId="{1150684E-3BE4-4021-AA2B-FB0A5B7802C4}" type="presParOf" srcId="{FB489B23-3B35-4C29-9607-2433B4168B07}" destId="{58204808-603C-42CF-84F7-99D87BB0BE6D}" srcOrd="9" destOrd="0" presId="urn:microsoft.com/office/officeart/2018/2/layout/IconVerticalSolidList"/>
    <dgm:cxn modelId="{B5C96FEF-0917-4722-8A7D-7E6B5C3238BC}" type="presParOf" srcId="{FB489B23-3B35-4C29-9607-2433B4168B07}" destId="{F17FD3D2-1A2E-478B-B80B-D9F53E49CF76}" srcOrd="10" destOrd="0" presId="urn:microsoft.com/office/officeart/2018/2/layout/IconVerticalSolidList"/>
    <dgm:cxn modelId="{F6082D83-0881-47CC-A55F-66AD6214F57F}" type="presParOf" srcId="{F17FD3D2-1A2E-478B-B80B-D9F53E49CF76}" destId="{978B72F7-B456-4CCE-9557-1A6B9D933C81}" srcOrd="0" destOrd="0" presId="urn:microsoft.com/office/officeart/2018/2/layout/IconVerticalSolidList"/>
    <dgm:cxn modelId="{F51FDE64-F9BA-4F28-A888-0AFD65A2604B}" type="presParOf" srcId="{F17FD3D2-1A2E-478B-B80B-D9F53E49CF76}" destId="{81C0F1BE-1F8E-4185-BCD5-D9787F57E1B8}" srcOrd="1" destOrd="0" presId="urn:microsoft.com/office/officeart/2018/2/layout/IconVerticalSolidList"/>
    <dgm:cxn modelId="{6915BD3B-7E03-4528-8214-73973B1F27A9}" type="presParOf" srcId="{F17FD3D2-1A2E-478B-B80B-D9F53E49CF76}" destId="{A68F03F6-298D-417E-85D3-770D499D21D0}" srcOrd="2" destOrd="0" presId="urn:microsoft.com/office/officeart/2018/2/layout/IconVerticalSolidList"/>
    <dgm:cxn modelId="{94922362-F8E4-4E09-B71F-8CFD338BFF17}" type="presParOf" srcId="{F17FD3D2-1A2E-478B-B80B-D9F53E49CF76}" destId="{5FE05698-DA3D-4FDD-B74F-3D2090C9E1F3}" srcOrd="3" destOrd="0" presId="urn:microsoft.com/office/officeart/2018/2/layout/IconVerticalSolidList"/>
    <dgm:cxn modelId="{0E3C5E18-B651-4200-B8B6-0E47F46BCB67}" type="presParOf" srcId="{FB489B23-3B35-4C29-9607-2433B4168B07}" destId="{C70F1E9C-17EA-46EA-A93B-870C42E5BD5B}" srcOrd="11" destOrd="0" presId="urn:microsoft.com/office/officeart/2018/2/layout/IconVerticalSolidList"/>
    <dgm:cxn modelId="{4C85BAC6-05BA-4A1F-8457-06D0936826F9}" type="presParOf" srcId="{FB489B23-3B35-4C29-9607-2433B4168B07}" destId="{3CFBB131-729E-4126-82F3-02D22F46C1EC}" srcOrd="12" destOrd="0" presId="urn:microsoft.com/office/officeart/2018/2/layout/IconVerticalSolidList"/>
    <dgm:cxn modelId="{2E91B7A3-B6F5-40D2-BC9D-693A1FFFD62D}" type="presParOf" srcId="{3CFBB131-729E-4126-82F3-02D22F46C1EC}" destId="{EE2E16EE-1FC5-45DC-9DCE-59DF2D9F644A}" srcOrd="0" destOrd="0" presId="urn:microsoft.com/office/officeart/2018/2/layout/IconVerticalSolidList"/>
    <dgm:cxn modelId="{6B4F70EB-2523-49DF-907B-A5DE723B8760}" type="presParOf" srcId="{3CFBB131-729E-4126-82F3-02D22F46C1EC}" destId="{8CCBB4D8-C997-4FDF-8900-C5D992986D9A}" srcOrd="1" destOrd="0" presId="urn:microsoft.com/office/officeart/2018/2/layout/IconVerticalSolidList"/>
    <dgm:cxn modelId="{128FD44D-85BE-469D-8E8A-D019DF5AFCAF}" type="presParOf" srcId="{3CFBB131-729E-4126-82F3-02D22F46C1EC}" destId="{C6D623AE-C48C-48A4-8F11-FD3F8B3B1C46}" srcOrd="2" destOrd="0" presId="urn:microsoft.com/office/officeart/2018/2/layout/IconVerticalSolidList"/>
    <dgm:cxn modelId="{5EE12C4A-F2E0-472A-9333-A58BBECB5264}" type="presParOf" srcId="{3CFBB131-729E-4126-82F3-02D22F46C1EC}" destId="{4ADC3208-A34A-4B70-B561-4FB856412C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793FF0-B857-46CA-99C4-7678F99536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61D05-C07B-4E46-90ED-3D8CA4E99B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Variables are an integral feature that can store test data.</a:t>
          </a:r>
        </a:p>
      </dgm:t>
    </dgm:pt>
    <dgm:pt modelId="{77D54F5E-8A3D-43C9-A57A-CB5D1EE48D9E}" type="parTrans" cxnId="{59016E4D-FF2B-408E-B1A7-A536C34A029F}">
      <dgm:prSet/>
      <dgm:spPr/>
      <dgm:t>
        <a:bodyPr/>
        <a:lstStyle/>
        <a:p>
          <a:endParaRPr lang="en-US"/>
        </a:p>
      </dgm:t>
    </dgm:pt>
    <dgm:pt modelId="{B98703B2-1860-4BEE-AA01-61AB47CF5FA2}" type="sibTrans" cxnId="{59016E4D-FF2B-408E-B1A7-A536C34A029F}">
      <dgm:prSet/>
      <dgm:spPr/>
      <dgm:t>
        <a:bodyPr/>
        <a:lstStyle/>
        <a:p>
          <a:endParaRPr lang="en-US"/>
        </a:p>
      </dgm:t>
    </dgm:pt>
    <dgm:pt modelId="{E6758523-6925-4236-9545-B0FEE64741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Variables can be used in arguments for keywords in Test Case and Keyword sections, but also all settings allow variables in their values</a:t>
          </a:r>
        </a:p>
      </dgm:t>
    </dgm:pt>
    <dgm:pt modelId="{C8595A71-25C2-4B88-8AF3-D0ACA59F3D1C}" type="parTrans" cxnId="{6D697918-7478-4747-AD12-E15F4952B157}">
      <dgm:prSet/>
      <dgm:spPr/>
      <dgm:t>
        <a:bodyPr/>
        <a:lstStyle/>
        <a:p>
          <a:endParaRPr lang="en-US"/>
        </a:p>
      </dgm:t>
    </dgm:pt>
    <dgm:pt modelId="{0D2E3743-2870-4825-BEC4-CA41AA5D1965}" type="sibTrans" cxnId="{6D697918-7478-4747-AD12-E15F4952B157}">
      <dgm:prSet/>
      <dgm:spPr/>
      <dgm:t>
        <a:bodyPr/>
        <a:lstStyle/>
        <a:p>
          <a:endParaRPr lang="en-US"/>
        </a:p>
      </dgm:t>
    </dgm:pt>
    <dgm:pt modelId="{910F1FA0-C608-4F10-BC28-51B1C78E03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Very important for data driven</a:t>
          </a:r>
        </a:p>
      </dgm:t>
    </dgm:pt>
    <dgm:pt modelId="{69E56400-AA2F-4198-8BF2-0D36382357A2}" type="parTrans" cxnId="{0D026282-9D00-4700-A5C3-A334EB8BE8F0}">
      <dgm:prSet/>
      <dgm:spPr/>
      <dgm:t>
        <a:bodyPr/>
        <a:lstStyle/>
        <a:p>
          <a:endParaRPr lang="en-US"/>
        </a:p>
      </dgm:t>
    </dgm:pt>
    <dgm:pt modelId="{A0796487-ED9A-48F1-9A6B-D4CE33CC58BE}" type="sibTrans" cxnId="{0D026282-9D00-4700-A5C3-A334EB8BE8F0}">
      <dgm:prSet/>
      <dgm:spPr/>
      <dgm:t>
        <a:bodyPr/>
        <a:lstStyle/>
        <a:p>
          <a:endParaRPr lang="en-US"/>
        </a:p>
      </dgm:t>
    </dgm:pt>
    <dgm:pt modelId="{1C0C6BB6-FC45-4332-846A-4BE57F45A6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Variables is not only store test data, it also can store page object path (html,xpath,etc)</a:t>
          </a:r>
        </a:p>
      </dgm:t>
    </dgm:pt>
    <dgm:pt modelId="{7EFA5D7D-0779-434C-9A20-90E9D20A1B13}" type="parTrans" cxnId="{A9D24FFC-67F7-4032-BC40-8344256DD05B}">
      <dgm:prSet/>
      <dgm:spPr/>
      <dgm:t>
        <a:bodyPr/>
        <a:lstStyle/>
        <a:p>
          <a:endParaRPr lang="en-US"/>
        </a:p>
      </dgm:t>
    </dgm:pt>
    <dgm:pt modelId="{338B72A1-289E-4F12-AB47-260D76D8AF82}" type="sibTrans" cxnId="{A9D24FFC-67F7-4032-BC40-8344256DD05B}">
      <dgm:prSet/>
      <dgm:spPr/>
      <dgm:t>
        <a:bodyPr/>
        <a:lstStyle/>
        <a:p>
          <a:endParaRPr lang="en-US"/>
        </a:p>
      </dgm:t>
    </dgm:pt>
    <dgm:pt modelId="{62DCE6D9-0C7D-48E6-96AA-9D1252B6AD5E}" type="pres">
      <dgm:prSet presAssocID="{25793FF0-B857-46CA-99C4-7678F99536B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4F42C6B0-D0E7-4506-8181-79A49B98A28E}" type="pres">
      <dgm:prSet presAssocID="{7D861D05-C07B-4E46-90ED-3D8CA4E99B52}" presName="compNode" presStyleCnt="0"/>
      <dgm:spPr/>
    </dgm:pt>
    <dgm:pt modelId="{3006C6EF-25A6-4AA9-8DB2-5782D0AB40FA}" type="pres">
      <dgm:prSet presAssocID="{7D861D05-C07B-4E46-90ED-3D8CA4E99B52}" presName="bgRect" presStyleLbl="bgShp" presStyleIdx="0" presStyleCnt="4"/>
      <dgm:spPr/>
    </dgm:pt>
    <dgm:pt modelId="{952998C2-FB6A-44E7-8340-7FE80422DC9C}" type="pres">
      <dgm:prSet presAssocID="{7D861D05-C07B-4E46-90ED-3D8CA4E99B52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A007B3-BF6C-49AA-8E4E-C0C62F91779C}" type="pres">
      <dgm:prSet presAssocID="{7D861D05-C07B-4E46-90ED-3D8CA4E99B52}" presName="spaceRect" presStyleCnt="0"/>
      <dgm:spPr/>
    </dgm:pt>
    <dgm:pt modelId="{96EAAE2A-C37B-471F-BF4F-0E2A7D605213}" type="pres">
      <dgm:prSet presAssocID="{7D861D05-C07B-4E46-90ED-3D8CA4E99B52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7203B794-F2C4-4F4B-A464-32C9B9B0B5A3}" type="pres">
      <dgm:prSet presAssocID="{B98703B2-1860-4BEE-AA01-61AB47CF5FA2}" presName="sibTrans" presStyleCnt="0"/>
      <dgm:spPr/>
    </dgm:pt>
    <dgm:pt modelId="{9ED43DC9-C87D-4E0F-8508-C9BC97546214}" type="pres">
      <dgm:prSet presAssocID="{E6758523-6925-4236-9545-B0FEE64741D2}" presName="compNode" presStyleCnt="0"/>
      <dgm:spPr/>
    </dgm:pt>
    <dgm:pt modelId="{983C3905-1585-4AA8-88C3-9FBC3807A101}" type="pres">
      <dgm:prSet presAssocID="{E6758523-6925-4236-9545-B0FEE64741D2}" presName="bgRect" presStyleLbl="bgShp" presStyleIdx="1" presStyleCnt="4"/>
      <dgm:spPr/>
    </dgm:pt>
    <dgm:pt modelId="{A6AFA163-BE16-4BFF-A4A3-F7C9BA297683}" type="pres">
      <dgm:prSet presAssocID="{E6758523-6925-4236-9545-B0FEE64741D2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7324964D-F6EB-4C04-B471-FF7B4390990B}" type="pres">
      <dgm:prSet presAssocID="{E6758523-6925-4236-9545-B0FEE64741D2}" presName="spaceRect" presStyleCnt="0"/>
      <dgm:spPr/>
    </dgm:pt>
    <dgm:pt modelId="{B9E15922-ECB5-4882-A474-A4C56600513E}" type="pres">
      <dgm:prSet presAssocID="{E6758523-6925-4236-9545-B0FEE64741D2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858A8319-68C7-4499-8BBD-EFC9F883E362}" type="pres">
      <dgm:prSet presAssocID="{0D2E3743-2870-4825-BEC4-CA41AA5D1965}" presName="sibTrans" presStyleCnt="0"/>
      <dgm:spPr/>
    </dgm:pt>
    <dgm:pt modelId="{0B9F22F9-83DF-416A-B41D-753C08164EA6}" type="pres">
      <dgm:prSet presAssocID="{910F1FA0-C608-4F10-BC28-51B1C78E033B}" presName="compNode" presStyleCnt="0"/>
      <dgm:spPr/>
    </dgm:pt>
    <dgm:pt modelId="{37B1E523-C536-448D-BBFE-E721F75F10CE}" type="pres">
      <dgm:prSet presAssocID="{910F1FA0-C608-4F10-BC28-51B1C78E033B}" presName="bgRect" presStyleLbl="bgShp" presStyleIdx="2" presStyleCnt="4"/>
      <dgm:spPr/>
    </dgm:pt>
    <dgm:pt modelId="{15AB7E2E-789B-4081-B59C-B280A1203D55}" type="pres">
      <dgm:prSet presAssocID="{910F1FA0-C608-4F10-BC28-51B1C78E033B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ADA5313-B842-4758-90F9-688CB412E647}" type="pres">
      <dgm:prSet presAssocID="{910F1FA0-C608-4F10-BC28-51B1C78E033B}" presName="spaceRect" presStyleCnt="0"/>
      <dgm:spPr/>
    </dgm:pt>
    <dgm:pt modelId="{CCC93563-1DC8-4D2A-8A24-0522D3A64147}" type="pres">
      <dgm:prSet presAssocID="{910F1FA0-C608-4F10-BC28-51B1C78E033B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4FBE2F23-F755-4CCF-9CC1-D8F1E042FB20}" type="pres">
      <dgm:prSet presAssocID="{A0796487-ED9A-48F1-9A6B-D4CE33CC58BE}" presName="sibTrans" presStyleCnt="0"/>
      <dgm:spPr/>
    </dgm:pt>
    <dgm:pt modelId="{3BB069E8-0F4E-4307-B640-EBDDE9470CF3}" type="pres">
      <dgm:prSet presAssocID="{1C0C6BB6-FC45-4332-846A-4BE57F45A6BD}" presName="compNode" presStyleCnt="0"/>
      <dgm:spPr/>
    </dgm:pt>
    <dgm:pt modelId="{7959D1C3-2D41-4CD4-82C5-20460C6932DF}" type="pres">
      <dgm:prSet presAssocID="{1C0C6BB6-FC45-4332-846A-4BE57F45A6BD}" presName="bgRect" presStyleLbl="bgShp" presStyleIdx="3" presStyleCnt="4"/>
      <dgm:spPr/>
    </dgm:pt>
    <dgm:pt modelId="{D0B1900B-A1C2-4A12-8022-7D5275CEA7B9}" type="pres">
      <dgm:prSet presAssocID="{1C0C6BB6-FC45-4332-846A-4BE57F45A6BD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2B8EC8B-05D9-4172-AA55-6B51F67724EA}" type="pres">
      <dgm:prSet presAssocID="{1C0C6BB6-FC45-4332-846A-4BE57F45A6BD}" presName="spaceRect" presStyleCnt="0"/>
      <dgm:spPr/>
    </dgm:pt>
    <dgm:pt modelId="{677EA06E-D894-48FB-ADA3-B3D6373E839C}" type="pres">
      <dgm:prSet presAssocID="{1C0C6BB6-FC45-4332-846A-4BE57F45A6BD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</dgm:ptLst>
  <dgm:cxnLst>
    <dgm:cxn modelId="{0D026282-9D00-4700-A5C3-A334EB8BE8F0}" srcId="{25793FF0-B857-46CA-99C4-7678F99536BF}" destId="{910F1FA0-C608-4F10-BC28-51B1C78E033B}" srcOrd="2" destOrd="0" parTransId="{69E56400-AA2F-4198-8BF2-0D36382357A2}" sibTransId="{A0796487-ED9A-48F1-9A6B-D4CE33CC58BE}"/>
    <dgm:cxn modelId="{6D697918-7478-4747-AD12-E15F4952B157}" srcId="{25793FF0-B857-46CA-99C4-7678F99536BF}" destId="{E6758523-6925-4236-9545-B0FEE64741D2}" srcOrd="1" destOrd="0" parTransId="{C8595A71-25C2-4B88-8AF3-D0ACA59F3D1C}" sibTransId="{0D2E3743-2870-4825-BEC4-CA41AA5D1965}"/>
    <dgm:cxn modelId="{742C262F-84DA-4FB7-9C2A-CCB47208DEF9}" type="presOf" srcId="{910F1FA0-C608-4F10-BC28-51B1C78E033B}" destId="{CCC93563-1DC8-4D2A-8A24-0522D3A64147}" srcOrd="0" destOrd="0" presId="urn:microsoft.com/office/officeart/2018/2/layout/IconVerticalSolidList"/>
    <dgm:cxn modelId="{59016E4D-FF2B-408E-B1A7-A536C34A029F}" srcId="{25793FF0-B857-46CA-99C4-7678F99536BF}" destId="{7D861D05-C07B-4E46-90ED-3D8CA4E99B52}" srcOrd="0" destOrd="0" parTransId="{77D54F5E-8A3D-43C9-A57A-CB5D1EE48D9E}" sibTransId="{B98703B2-1860-4BEE-AA01-61AB47CF5FA2}"/>
    <dgm:cxn modelId="{0F6C8715-9527-4F55-BBEB-392E56F082A1}" type="presOf" srcId="{1C0C6BB6-FC45-4332-846A-4BE57F45A6BD}" destId="{677EA06E-D894-48FB-ADA3-B3D6373E839C}" srcOrd="0" destOrd="0" presId="urn:microsoft.com/office/officeart/2018/2/layout/IconVerticalSolidList"/>
    <dgm:cxn modelId="{47AE2F38-10BC-4A6F-8692-DD631858EBB0}" type="presOf" srcId="{E6758523-6925-4236-9545-B0FEE64741D2}" destId="{B9E15922-ECB5-4882-A474-A4C56600513E}" srcOrd="0" destOrd="0" presId="urn:microsoft.com/office/officeart/2018/2/layout/IconVerticalSolidList"/>
    <dgm:cxn modelId="{8B7D3477-B4D8-4C80-9EF7-D3E6DA691F8C}" type="presOf" srcId="{7D861D05-C07B-4E46-90ED-3D8CA4E99B52}" destId="{96EAAE2A-C37B-471F-BF4F-0E2A7D605213}" srcOrd="0" destOrd="0" presId="urn:microsoft.com/office/officeart/2018/2/layout/IconVerticalSolidList"/>
    <dgm:cxn modelId="{A9D24FFC-67F7-4032-BC40-8344256DD05B}" srcId="{25793FF0-B857-46CA-99C4-7678F99536BF}" destId="{1C0C6BB6-FC45-4332-846A-4BE57F45A6BD}" srcOrd="3" destOrd="0" parTransId="{7EFA5D7D-0779-434C-9A20-90E9D20A1B13}" sibTransId="{338B72A1-289E-4F12-AB47-260D76D8AF82}"/>
    <dgm:cxn modelId="{55333011-C5D4-4FD5-BE9C-909D77E888D7}" type="presOf" srcId="{25793FF0-B857-46CA-99C4-7678F99536BF}" destId="{62DCE6D9-0C7D-48E6-96AA-9D1252B6AD5E}" srcOrd="0" destOrd="0" presId="urn:microsoft.com/office/officeart/2018/2/layout/IconVerticalSolidList"/>
    <dgm:cxn modelId="{51AF58A6-64E7-43FD-AA5C-30FA3D34BBDA}" type="presParOf" srcId="{62DCE6D9-0C7D-48E6-96AA-9D1252B6AD5E}" destId="{4F42C6B0-D0E7-4506-8181-79A49B98A28E}" srcOrd="0" destOrd="0" presId="urn:microsoft.com/office/officeart/2018/2/layout/IconVerticalSolidList"/>
    <dgm:cxn modelId="{B6EAB08B-9BC1-4745-ADD7-07EE8422FAD3}" type="presParOf" srcId="{4F42C6B0-D0E7-4506-8181-79A49B98A28E}" destId="{3006C6EF-25A6-4AA9-8DB2-5782D0AB40FA}" srcOrd="0" destOrd="0" presId="urn:microsoft.com/office/officeart/2018/2/layout/IconVerticalSolidList"/>
    <dgm:cxn modelId="{1E50E00B-86AC-4977-BA3B-EE3C9BB7B140}" type="presParOf" srcId="{4F42C6B0-D0E7-4506-8181-79A49B98A28E}" destId="{952998C2-FB6A-44E7-8340-7FE80422DC9C}" srcOrd="1" destOrd="0" presId="urn:microsoft.com/office/officeart/2018/2/layout/IconVerticalSolidList"/>
    <dgm:cxn modelId="{D28D5FF8-1353-4DC0-BE0F-CEBCC54CDEE9}" type="presParOf" srcId="{4F42C6B0-D0E7-4506-8181-79A49B98A28E}" destId="{A6A007B3-BF6C-49AA-8E4E-C0C62F91779C}" srcOrd="2" destOrd="0" presId="urn:microsoft.com/office/officeart/2018/2/layout/IconVerticalSolidList"/>
    <dgm:cxn modelId="{1B10A080-C1E1-45A1-B11F-E87123E5400B}" type="presParOf" srcId="{4F42C6B0-D0E7-4506-8181-79A49B98A28E}" destId="{96EAAE2A-C37B-471F-BF4F-0E2A7D605213}" srcOrd="3" destOrd="0" presId="urn:microsoft.com/office/officeart/2018/2/layout/IconVerticalSolidList"/>
    <dgm:cxn modelId="{EB9218B5-818F-44A6-A25A-6235AD9A8AED}" type="presParOf" srcId="{62DCE6D9-0C7D-48E6-96AA-9D1252B6AD5E}" destId="{7203B794-F2C4-4F4B-A464-32C9B9B0B5A3}" srcOrd="1" destOrd="0" presId="urn:microsoft.com/office/officeart/2018/2/layout/IconVerticalSolidList"/>
    <dgm:cxn modelId="{29F4A1F6-5A12-4444-8A4C-005FB4FBEDB0}" type="presParOf" srcId="{62DCE6D9-0C7D-48E6-96AA-9D1252B6AD5E}" destId="{9ED43DC9-C87D-4E0F-8508-C9BC97546214}" srcOrd="2" destOrd="0" presId="urn:microsoft.com/office/officeart/2018/2/layout/IconVerticalSolidList"/>
    <dgm:cxn modelId="{6C596F88-CD87-4E7C-BE07-6767286A631D}" type="presParOf" srcId="{9ED43DC9-C87D-4E0F-8508-C9BC97546214}" destId="{983C3905-1585-4AA8-88C3-9FBC3807A101}" srcOrd="0" destOrd="0" presId="urn:microsoft.com/office/officeart/2018/2/layout/IconVerticalSolidList"/>
    <dgm:cxn modelId="{3B9C90E4-6E8D-4347-91D8-CF58CE1C5DDF}" type="presParOf" srcId="{9ED43DC9-C87D-4E0F-8508-C9BC97546214}" destId="{A6AFA163-BE16-4BFF-A4A3-F7C9BA297683}" srcOrd="1" destOrd="0" presId="urn:microsoft.com/office/officeart/2018/2/layout/IconVerticalSolidList"/>
    <dgm:cxn modelId="{62114814-C34D-48BC-9962-3BF8CD084A29}" type="presParOf" srcId="{9ED43DC9-C87D-4E0F-8508-C9BC97546214}" destId="{7324964D-F6EB-4C04-B471-FF7B4390990B}" srcOrd="2" destOrd="0" presId="urn:microsoft.com/office/officeart/2018/2/layout/IconVerticalSolidList"/>
    <dgm:cxn modelId="{65ADAE67-16C3-493A-9847-79B6FF2B67CD}" type="presParOf" srcId="{9ED43DC9-C87D-4E0F-8508-C9BC97546214}" destId="{B9E15922-ECB5-4882-A474-A4C56600513E}" srcOrd="3" destOrd="0" presId="urn:microsoft.com/office/officeart/2018/2/layout/IconVerticalSolidList"/>
    <dgm:cxn modelId="{E76C48B9-B9C9-4824-B68E-E88F7DE9FB4F}" type="presParOf" srcId="{62DCE6D9-0C7D-48E6-96AA-9D1252B6AD5E}" destId="{858A8319-68C7-4499-8BBD-EFC9F883E362}" srcOrd="3" destOrd="0" presId="urn:microsoft.com/office/officeart/2018/2/layout/IconVerticalSolidList"/>
    <dgm:cxn modelId="{FC20BF1F-F043-4F86-9857-46C625371959}" type="presParOf" srcId="{62DCE6D9-0C7D-48E6-96AA-9D1252B6AD5E}" destId="{0B9F22F9-83DF-416A-B41D-753C08164EA6}" srcOrd="4" destOrd="0" presId="urn:microsoft.com/office/officeart/2018/2/layout/IconVerticalSolidList"/>
    <dgm:cxn modelId="{04A15342-EF27-485D-8316-D3067022D576}" type="presParOf" srcId="{0B9F22F9-83DF-416A-B41D-753C08164EA6}" destId="{37B1E523-C536-448D-BBFE-E721F75F10CE}" srcOrd="0" destOrd="0" presId="urn:microsoft.com/office/officeart/2018/2/layout/IconVerticalSolidList"/>
    <dgm:cxn modelId="{E15811A2-0321-49A3-ACD2-0DA7E748E35E}" type="presParOf" srcId="{0B9F22F9-83DF-416A-B41D-753C08164EA6}" destId="{15AB7E2E-789B-4081-B59C-B280A1203D55}" srcOrd="1" destOrd="0" presId="urn:microsoft.com/office/officeart/2018/2/layout/IconVerticalSolidList"/>
    <dgm:cxn modelId="{64658FAC-B7DC-41F2-9C4A-C762BF832303}" type="presParOf" srcId="{0B9F22F9-83DF-416A-B41D-753C08164EA6}" destId="{8ADA5313-B842-4758-90F9-688CB412E647}" srcOrd="2" destOrd="0" presId="urn:microsoft.com/office/officeart/2018/2/layout/IconVerticalSolidList"/>
    <dgm:cxn modelId="{6BB0DB78-7299-4257-B6F1-B9B1206F900A}" type="presParOf" srcId="{0B9F22F9-83DF-416A-B41D-753C08164EA6}" destId="{CCC93563-1DC8-4D2A-8A24-0522D3A64147}" srcOrd="3" destOrd="0" presId="urn:microsoft.com/office/officeart/2018/2/layout/IconVerticalSolidList"/>
    <dgm:cxn modelId="{F15F50A6-5EA0-42A6-BE5B-7C4FE2D9F717}" type="presParOf" srcId="{62DCE6D9-0C7D-48E6-96AA-9D1252B6AD5E}" destId="{4FBE2F23-F755-4CCF-9CC1-D8F1E042FB20}" srcOrd="5" destOrd="0" presId="urn:microsoft.com/office/officeart/2018/2/layout/IconVerticalSolidList"/>
    <dgm:cxn modelId="{65FB0C13-C829-459D-85C3-4464E191F6EC}" type="presParOf" srcId="{62DCE6D9-0C7D-48E6-96AA-9D1252B6AD5E}" destId="{3BB069E8-0F4E-4307-B640-EBDDE9470CF3}" srcOrd="6" destOrd="0" presId="urn:microsoft.com/office/officeart/2018/2/layout/IconVerticalSolidList"/>
    <dgm:cxn modelId="{397D87A9-CBE6-4F70-9C74-46D98ADE2060}" type="presParOf" srcId="{3BB069E8-0F4E-4307-B640-EBDDE9470CF3}" destId="{7959D1C3-2D41-4CD4-82C5-20460C6932DF}" srcOrd="0" destOrd="0" presId="urn:microsoft.com/office/officeart/2018/2/layout/IconVerticalSolidList"/>
    <dgm:cxn modelId="{DF7642E3-DC33-4DEF-B576-EF41D231A71A}" type="presParOf" srcId="{3BB069E8-0F4E-4307-B640-EBDDE9470CF3}" destId="{D0B1900B-A1C2-4A12-8022-7D5275CEA7B9}" srcOrd="1" destOrd="0" presId="urn:microsoft.com/office/officeart/2018/2/layout/IconVerticalSolidList"/>
    <dgm:cxn modelId="{4341694A-9023-4FA3-B2CA-CC63CA31D451}" type="presParOf" srcId="{3BB069E8-0F4E-4307-B640-EBDDE9470CF3}" destId="{12B8EC8B-05D9-4172-AA55-6B51F67724EA}" srcOrd="2" destOrd="0" presId="urn:microsoft.com/office/officeart/2018/2/layout/IconVerticalSolidList"/>
    <dgm:cxn modelId="{6316E652-B25D-4C98-B8CF-569AAA639E62}" type="presParOf" srcId="{3BB069E8-0F4E-4307-B640-EBDDE9470CF3}" destId="{677EA06E-D894-48FB-ADA3-B3D6373E83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FAFEA8-19F7-433F-ABFF-237A5DFC11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211EBB-B54C-4958-B6F1-07F3F1EACFAC}">
      <dgm:prSet/>
      <dgm:spPr/>
      <dgm:t>
        <a:bodyPr/>
        <a:lstStyle/>
        <a:p>
          <a:r>
            <a:rPr lang="en-US" u="sng"/>
            <a:t>Steps (using edit tab)</a:t>
          </a:r>
          <a:endParaRPr lang="en-US"/>
        </a:p>
      </dgm:t>
    </dgm:pt>
    <dgm:pt modelId="{1C33D7EB-0EA9-41AF-AA04-BEBD9EE03EFD}" type="parTrans" cxnId="{2D71B04D-1A30-4DF4-9873-94766D1FEDAB}">
      <dgm:prSet/>
      <dgm:spPr/>
      <dgm:t>
        <a:bodyPr/>
        <a:lstStyle/>
        <a:p>
          <a:endParaRPr lang="en-US"/>
        </a:p>
      </dgm:t>
    </dgm:pt>
    <dgm:pt modelId="{1E555F81-9D07-48AC-8D01-D020F4DD5F7A}" type="sibTrans" cxnId="{2D71B04D-1A30-4DF4-9873-94766D1FEDAB}">
      <dgm:prSet/>
      <dgm:spPr/>
      <dgm:t>
        <a:bodyPr/>
        <a:lstStyle/>
        <a:p>
          <a:endParaRPr lang="en-US"/>
        </a:p>
      </dgm:t>
    </dgm:pt>
    <dgm:pt modelId="{16CED04E-28D6-49D0-B227-A9A4533CF77D}">
      <dgm:prSet custT="1"/>
      <dgm:spPr/>
      <dgm:t>
        <a:bodyPr/>
        <a:lstStyle/>
        <a:p>
          <a:r>
            <a:rPr lang="en-US" sz="2000" dirty="0" err="1"/>
            <a:t>i</a:t>
          </a:r>
          <a:r>
            <a:rPr lang="en-US" sz="2000" dirty="0"/>
            <a:t>. Navigate to Test Suit</a:t>
          </a:r>
        </a:p>
      </dgm:t>
    </dgm:pt>
    <dgm:pt modelId="{43D49148-C3B1-4B36-B30B-65BDB528C22B}" type="parTrans" cxnId="{0C0072D9-C6F4-43BF-92C8-1EDA4C3F0CD8}">
      <dgm:prSet/>
      <dgm:spPr/>
      <dgm:t>
        <a:bodyPr/>
        <a:lstStyle/>
        <a:p>
          <a:endParaRPr lang="en-US"/>
        </a:p>
      </dgm:t>
    </dgm:pt>
    <dgm:pt modelId="{27E4245D-1885-43A8-9D1C-584A7BE57F77}" type="sibTrans" cxnId="{0C0072D9-C6F4-43BF-92C8-1EDA4C3F0CD8}">
      <dgm:prSet/>
      <dgm:spPr/>
      <dgm:t>
        <a:bodyPr/>
        <a:lstStyle/>
        <a:p>
          <a:endParaRPr lang="en-US"/>
        </a:p>
      </dgm:t>
    </dgm:pt>
    <dgm:pt modelId="{0AA87DEE-47CA-484E-9E4F-1456BA75BDC2}">
      <dgm:prSet custT="1"/>
      <dgm:spPr/>
      <dgm:t>
        <a:bodyPr/>
        <a:lstStyle/>
        <a:p>
          <a:r>
            <a:rPr lang="en-US" sz="2000" dirty="0"/>
            <a:t>ii. Click on ‘Add Scalar’ on right bottom (1st picture)</a:t>
          </a:r>
          <a:r>
            <a:rPr lang="en-US" sz="3000" dirty="0"/>
            <a:t/>
          </a:r>
          <a:br>
            <a:rPr lang="en-US" sz="3000" dirty="0"/>
          </a:br>
          <a:endParaRPr lang="en-US" sz="3000" dirty="0"/>
        </a:p>
      </dgm:t>
    </dgm:pt>
    <dgm:pt modelId="{43A9E160-0826-49A4-B626-BF4086AC32F4}" type="parTrans" cxnId="{3C937B62-2100-4F09-8903-F53708A3FEBA}">
      <dgm:prSet/>
      <dgm:spPr/>
      <dgm:t>
        <a:bodyPr/>
        <a:lstStyle/>
        <a:p>
          <a:endParaRPr lang="en-US"/>
        </a:p>
      </dgm:t>
    </dgm:pt>
    <dgm:pt modelId="{63EC0F4B-8563-4688-A11D-33B966CBAD8C}" type="sibTrans" cxnId="{3C937B62-2100-4F09-8903-F53708A3FEBA}">
      <dgm:prSet/>
      <dgm:spPr/>
      <dgm:t>
        <a:bodyPr/>
        <a:lstStyle/>
        <a:p>
          <a:endParaRPr lang="en-US"/>
        </a:p>
      </dgm:t>
    </dgm:pt>
    <dgm:pt modelId="{AB2C4601-9583-44DB-B3DF-943ECC975F9C}">
      <dgm:prSet custT="1"/>
      <dgm:spPr/>
      <dgm:t>
        <a:bodyPr/>
        <a:lstStyle/>
        <a:p>
          <a:r>
            <a:rPr lang="en-US" sz="2000" dirty="0"/>
            <a:t>iii. Add Scalar window is popup, write variable name inside {} and put value that you want (2nd  picture)</a:t>
          </a:r>
        </a:p>
      </dgm:t>
    </dgm:pt>
    <dgm:pt modelId="{C2719A28-3508-41E7-990E-AEA849AA4F1D}" type="parTrans" cxnId="{24D09C8A-4425-4D5E-945C-FFF98039C6D2}">
      <dgm:prSet/>
      <dgm:spPr/>
      <dgm:t>
        <a:bodyPr/>
        <a:lstStyle/>
        <a:p>
          <a:endParaRPr lang="en-US"/>
        </a:p>
      </dgm:t>
    </dgm:pt>
    <dgm:pt modelId="{EE73794C-9244-4F8A-8E39-5048240196E2}" type="sibTrans" cxnId="{24D09C8A-4425-4D5E-945C-FFF98039C6D2}">
      <dgm:prSet/>
      <dgm:spPr/>
      <dgm:t>
        <a:bodyPr/>
        <a:lstStyle/>
        <a:p>
          <a:endParaRPr lang="en-US"/>
        </a:p>
      </dgm:t>
    </dgm:pt>
    <dgm:pt modelId="{B4CC843C-8407-4939-A3D5-FE46F7D82AD3}" type="pres">
      <dgm:prSet presAssocID="{14FAFEA8-19F7-433F-ABFF-237A5DFC113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MY"/>
        </a:p>
      </dgm:t>
    </dgm:pt>
    <dgm:pt modelId="{30A5F9D2-2032-4F0D-BB39-82D8F822C694}" type="pres">
      <dgm:prSet presAssocID="{90211EBB-B54C-4958-B6F1-07F3F1EACFAC}" presName="thickLine" presStyleLbl="alignNode1" presStyleIdx="0" presStyleCnt="4"/>
      <dgm:spPr/>
    </dgm:pt>
    <dgm:pt modelId="{D6AC530A-C382-49CB-B5AB-B881DDF27533}" type="pres">
      <dgm:prSet presAssocID="{90211EBB-B54C-4958-B6F1-07F3F1EACFAC}" presName="horz1" presStyleCnt="0"/>
      <dgm:spPr/>
    </dgm:pt>
    <dgm:pt modelId="{416D4FAD-C530-4A89-9988-791DFB4476A9}" type="pres">
      <dgm:prSet presAssocID="{90211EBB-B54C-4958-B6F1-07F3F1EACFAC}" presName="tx1" presStyleLbl="revTx" presStyleIdx="0" presStyleCnt="4"/>
      <dgm:spPr/>
      <dgm:t>
        <a:bodyPr/>
        <a:lstStyle/>
        <a:p>
          <a:endParaRPr lang="en-MY"/>
        </a:p>
      </dgm:t>
    </dgm:pt>
    <dgm:pt modelId="{53073235-7CDA-4E7E-97F6-0BDA6870B462}" type="pres">
      <dgm:prSet presAssocID="{90211EBB-B54C-4958-B6F1-07F3F1EACFAC}" presName="vert1" presStyleCnt="0"/>
      <dgm:spPr/>
    </dgm:pt>
    <dgm:pt modelId="{4D9BD74B-81ED-4813-A131-1598D353C0D5}" type="pres">
      <dgm:prSet presAssocID="{16CED04E-28D6-49D0-B227-A9A4533CF77D}" presName="thickLine" presStyleLbl="alignNode1" presStyleIdx="1" presStyleCnt="4"/>
      <dgm:spPr/>
    </dgm:pt>
    <dgm:pt modelId="{43A4D84A-AEC1-4B72-982D-C6AA4588E2A4}" type="pres">
      <dgm:prSet presAssocID="{16CED04E-28D6-49D0-B227-A9A4533CF77D}" presName="horz1" presStyleCnt="0"/>
      <dgm:spPr/>
    </dgm:pt>
    <dgm:pt modelId="{4604EEE0-6436-4F04-A973-2D3F2B26EEDD}" type="pres">
      <dgm:prSet presAssocID="{16CED04E-28D6-49D0-B227-A9A4533CF77D}" presName="tx1" presStyleLbl="revTx" presStyleIdx="1" presStyleCnt="4"/>
      <dgm:spPr/>
      <dgm:t>
        <a:bodyPr/>
        <a:lstStyle/>
        <a:p>
          <a:endParaRPr lang="en-MY"/>
        </a:p>
      </dgm:t>
    </dgm:pt>
    <dgm:pt modelId="{C7A69D6D-D96B-4B13-9963-5FC2630130E2}" type="pres">
      <dgm:prSet presAssocID="{16CED04E-28D6-49D0-B227-A9A4533CF77D}" presName="vert1" presStyleCnt="0"/>
      <dgm:spPr/>
    </dgm:pt>
    <dgm:pt modelId="{16DF545F-D0CA-4F1B-92C3-A4C4399D1176}" type="pres">
      <dgm:prSet presAssocID="{0AA87DEE-47CA-484E-9E4F-1456BA75BDC2}" presName="thickLine" presStyleLbl="alignNode1" presStyleIdx="2" presStyleCnt="4"/>
      <dgm:spPr/>
    </dgm:pt>
    <dgm:pt modelId="{DB3F3CF1-5804-482D-9270-3D90328AA7CE}" type="pres">
      <dgm:prSet presAssocID="{0AA87DEE-47CA-484E-9E4F-1456BA75BDC2}" presName="horz1" presStyleCnt="0"/>
      <dgm:spPr/>
    </dgm:pt>
    <dgm:pt modelId="{A7BB8C61-F8B1-4BCA-8BB7-94EC89662E75}" type="pres">
      <dgm:prSet presAssocID="{0AA87DEE-47CA-484E-9E4F-1456BA75BDC2}" presName="tx1" presStyleLbl="revTx" presStyleIdx="2" presStyleCnt="4"/>
      <dgm:spPr/>
      <dgm:t>
        <a:bodyPr/>
        <a:lstStyle/>
        <a:p>
          <a:endParaRPr lang="en-MY"/>
        </a:p>
      </dgm:t>
    </dgm:pt>
    <dgm:pt modelId="{1BA55796-699B-45EB-80EF-C491FFEF98EB}" type="pres">
      <dgm:prSet presAssocID="{0AA87DEE-47CA-484E-9E4F-1456BA75BDC2}" presName="vert1" presStyleCnt="0"/>
      <dgm:spPr/>
    </dgm:pt>
    <dgm:pt modelId="{BDDEB292-1FA9-4670-9427-BDD191078FC9}" type="pres">
      <dgm:prSet presAssocID="{AB2C4601-9583-44DB-B3DF-943ECC975F9C}" presName="thickLine" presStyleLbl="alignNode1" presStyleIdx="3" presStyleCnt="4" custLinFactNeighborY="-5223"/>
      <dgm:spPr/>
    </dgm:pt>
    <dgm:pt modelId="{1993AD09-10C5-4AA0-93DD-E18BE84EA68F}" type="pres">
      <dgm:prSet presAssocID="{AB2C4601-9583-44DB-B3DF-943ECC975F9C}" presName="horz1" presStyleCnt="0"/>
      <dgm:spPr/>
    </dgm:pt>
    <dgm:pt modelId="{D2FBFD12-21ED-4BA1-92CA-A529CA8666DE}" type="pres">
      <dgm:prSet presAssocID="{AB2C4601-9583-44DB-B3DF-943ECC975F9C}" presName="tx1" presStyleLbl="revTx" presStyleIdx="3" presStyleCnt="4"/>
      <dgm:spPr/>
      <dgm:t>
        <a:bodyPr/>
        <a:lstStyle/>
        <a:p>
          <a:endParaRPr lang="en-MY"/>
        </a:p>
      </dgm:t>
    </dgm:pt>
    <dgm:pt modelId="{65B77861-AD13-4559-9CE4-37BA44854FAD}" type="pres">
      <dgm:prSet presAssocID="{AB2C4601-9583-44DB-B3DF-943ECC975F9C}" presName="vert1" presStyleCnt="0"/>
      <dgm:spPr/>
    </dgm:pt>
  </dgm:ptLst>
  <dgm:cxnLst>
    <dgm:cxn modelId="{3C937B62-2100-4F09-8903-F53708A3FEBA}" srcId="{14FAFEA8-19F7-433F-ABFF-237A5DFC113E}" destId="{0AA87DEE-47CA-484E-9E4F-1456BA75BDC2}" srcOrd="2" destOrd="0" parTransId="{43A9E160-0826-49A4-B626-BF4086AC32F4}" sibTransId="{63EC0F4B-8563-4688-A11D-33B966CBAD8C}"/>
    <dgm:cxn modelId="{D594BA79-7434-4879-B503-8D58D4CEEB8A}" type="presOf" srcId="{14FAFEA8-19F7-433F-ABFF-237A5DFC113E}" destId="{B4CC843C-8407-4939-A3D5-FE46F7D82AD3}" srcOrd="0" destOrd="0" presId="urn:microsoft.com/office/officeart/2008/layout/LinedList"/>
    <dgm:cxn modelId="{D5F58235-9404-4F82-B633-F63D3395DEFC}" type="presOf" srcId="{16CED04E-28D6-49D0-B227-A9A4533CF77D}" destId="{4604EEE0-6436-4F04-A973-2D3F2B26EEDD}" srcOrd="0" destOrd="0" presId="urn:microsoft.com/office/officeart/2008/layout/LinedList"/>
    <dgm:cxn modelId="{60D19C5C-6F5F-41F8-B348-3913F26A1B1A}" type="presOf" srcId="{0AA87DEE-47CA-484E-9E4F-1456BA75BDC2}" destId="{A7BB8C61-F8B1-4BCA-8BB7-94EC89662E75}" srcOrd="0" destOrd="0" presId="urn:microsoft.com/office/officeart/2008/layout/LinedList"/>
    <dgm:cxn modelId="{0C0072D9-C6F4-43BF-92C8-1EDA4C3F0CD8}" srcId="{14FAFEA8-19F7-433F-ABFF-237A5DFC113E}" destId="{16CED04E-28D6-49D0-B227-A9A4533CF77D}" srcOrd="1" destOrd="0" parTransId="{43D49148-C3B1-4B36-B30B-65BDB528C22B}" sibTransId="{27E4245D-1885-43A8-9D1C-584A7BE57F77}"/>
    <dgm:cxn modelId="{6F1FB7CE-CB40-4EDD-9222-29F9FB75D22E}" type="presOf" srcId="{AB2C4601-9583-44DB-B3DF-943ECC975F9C}" destId="{D2FBFD12-21ED-4BA1-92CA-A529CA8666DE}" srcOrd="0" destOrd="0" presId="urn:microsoft.com/office/officeart/2008/layout/LinedList"/>
    <dgm:cxn modelId="{24D09C8A-4425-4D5E-945C-FFF98039C6D2}" srcId="{14FAFEA8-19F7-433F-ABFF-237A5DFC113E}" destId="{AB2C4601-9583-44DB-B3DF-943ECC975F9C}" srcOrd="3" destOrd="0" parTransId="{C2719A28-3508-41E7-990E-AEA849AA4F1D}" sibTransId="{EE73794C-9244-4F8A-8E39-5048240196E2}"/>
    <dgm:cxn modelId="{F2C0498B-799B-4BA2-ADB6-29C2872018FD}" type="presOf" srcId="{90211EBB-B54C-4958-B6F1-07F3F1EACFAC}" destId="{416D4FAD-C530-4A89-9988-791DFB4476A9}" srcOrd="0" destOrd="0" presId="urn:microsoft.com/office/officeart/2008/layout/LinedList"/>
    <dgm:cxn modelId="{2D71B04D-1A30-4DF4-9873-94766D1FEDAB}" srcId="{14FAFEA8-19F7-433F-ABFF-237A5DFC113E}" destId="{90211EBB-B54C-4958-B6F1-07F3F1EACFAC}" srcOrd="0" destOrd="0" parTransId="{1C33D7EB-0EA9-41AF-AA04-BEBD9EE03EFD}" sibTransId="{1E555F81-9D07-48AC-8D01-D020F4DD5F7A}"/>
    <dgm:cxn modelId="{F031C7CF-4F39-43B9-A518-432CD5B6313B}" type="presParOf" srcId="{B4CC843C-8407-4939-A3D5-FE46F7D82AD3}" destId="{30A5F9D2-2032-4F0D-BB39-82D8F822C694}" srcOrd="0" destOrd="0" presId="urn:microsoft.com/office/officeart/2008/layout/LinedList"/>
    <dgm:cxn modelId="{5C0C8A4E-FEAA-48F2-B125-A9381654A849}" type="presParOf" srcId="{B4CC843C-8407-4939-A3D5-FE46F7D82AD3}" destId="{D6AC530A-C382-49CB-B5AB-B881DDF27533}" srcOrd="1" destOrd="0" presId="urn:microsoft.com/office/officeart/2008/layout/LinedList"/>
    <dgm:cxn modelId="{C9785CA0-3F59-423F-9330-E944185DC423}" type="presParOf" srcId="{D6AC530A-C382-49CB-B5AB-B881DDF27533}" destId="{416D4FAD-C530-4A89-9988-791DFB4476A9}" srcOrd="0" destOrd="0" presId="urn:microsoft.com/office/officeart/2008/layout/LinedList"/>
    <dgm:cxn modelId="{91C29235-F49C-4E43-9B3F-9A08043B4300}" type="presParOf" srcId="{D6AC530A-C382-49CB-B5AB-B881DDF27533}" destId="{53073235-7CDA-4E7E-97F6-0BDA6870B462}" srcOrd="1" destOrd="0" presId="urn:microsoft.com/office/officeart/2008/layout/LinedList"/>
    <dgm:cxn modelId="{3B2FB856-03F0-4A9D-84DA-7D9AF56B410A}" type="presParOf" srcId="{B4CC843C-8407-4939-A3D5-FE46F7D82AD3}" destId="{4D9BD74B-81ED-4813-A131-1598D353C0D5}" srcOrd="2" destOrd="0" presId="urn:microsoft.com/office/officeart/2008/layout/LinedList"/>
    <dgm:cxn modelId="{92084589-6BED-42A1-A247-11B25FE4F442}" type="presParOf" srcId="{B4CC843C-8407-4939-A3D5-FE46F7D82AD3}" destId="{43A4D84A-AEC1-4B72-982D-C6AA4588E2A4}" srcOrd="3" destOrd="0" presId="urn:microsoft.com/office/officeart/2008/layout/LinedList"/>
    <dgm:cxn modelId="{0809E5B4-348C-43D2-BAF2-0B0BA8B73F1D}" type="presParOf" srcId="{43A4D84A-AEC1-4B72-982D-C6AA4588E2A4}" destId="{4604EEE0-6436-4F04-A973-2D3F2B26EEDD}" srcOrd="0" destOrd="0" presId="urn:microsoft.com/office/officeart/2008/layout/LinedList"/>
    <dgm:cxn modelId="{2F7EF419-C062-442B-8F3B-DEFB78E8E284}" type="presParOf" srcId="{43A4D84A-AEC1-4B72-982D-C6AA4588E2A4}" destId="{C7A69D6D-D96B-4B13-9963-5FC2630130E2}" srcOrd="1" destOrd="0" presId="urn:microsoft.com/office/officeart/2008/layout/LinedList"/>
    <dgm:cxn modelId="{DF7CB787-CD83-425F-9526-5AC3276EE0B8}" type="presParOf" srcId="{B4CC843C-8407-4939-A3D5-FE46F7D82AD3}" destId="{16DF545F-D0CA-4F1B-92C3-A4C4399D1176}" srcOrd="4" destOrd="0" presId="urn:microsoft.com/office/officeart/2008/layout/LinedList"/>
    <dgm:cxn modelId="{E17DC147-A7CC-4671-9B41-A7EC8B00C354}" type="presParOf" srcId="{B4CC843C-8407-4939-A3D5-FE46F7D82AD3}" destId="{DB3F3CF1-5804-482D-9270-3D90328AA7CE}" srcOrd="5" destOrd="0" presId="urn:microsoft.com/office/officeart/2008/layout/LinedList"/>
    <dgm:cxn modelId="{B776CE37-7A12-40E1-9A9D-A9F7A2B030DD}" type="presParOf" srcId="{DB3F3CF1-5804-482D-9270-3D90328AA7CE}" destId="{A7BB8C61-F8B1-4BCA-8BB7-94EC89662E75}" srcOrd="0" destOrd="0" presId="urn:microsoft.com/office/officeart/2008/layout/LinedList"/>
    <dgm:cxn modelId="{668E1B1E-9F62-4FAE-B5A3-8C7C5B56A7C3}" type="presParOf" srcId="{DB3F3CF1-5804-482D-9270-3D90328AA7CE}" destId="{1BA55796-699B-45EB-80EF-C491FFEF98EB}" srcOrd="1" destOrd="0" presId="urn:microsoft.com/office/officeart/2008/layout/LinedList"/>
    <dgm:cxn modelId="{F48D94DE-2CE2-48CA-A631-2A718B769C9F}" type="presParOf" srcId="{B4CC843C-8407-4939-A3D5-FE46F7D82AD3}" destId="{BDDEB292-1FA9-4670-9427-BDD191078FC9}" srcOrd="6" destOrd="0" presId="urn:microsoft.com/office/officeart/2008/layout/LinedList"/>
    <dgm:cxn modelId="{572C98BE-BE82-4C28-B321-449581A590C6}" type="presParOf" srcId="{B4CC843C-8407-4939-A3D5-FE46F7D82AD3}" destId="{1993AD09-10C5-4AA0-93DD-E18BE84EA68F}" srcOrd="7" destOrd="0" presId="urn:microsoft.com/office/officeart/2008/layout/LinedList"/>
    <dgm:cxn modelId="{2A91DB76-423B-4602-9786-4B9D235E80C5}" type="presParOf" srcId="{1993AD09-10C5-4AA0-93DD-E18BE84EA68F}" destId="{D2FBFD12-21ED-4BA1-92CA-A529CA8666DE}" srcOrd="0" destOrd="0" presId="urn:microsoft.com/office/officeart/2008/layout/LinedList"/>
    <dgm:cxn modelId="{CB2C53F9-84F5-4452-B87C-E423139D2F7B}" type="presParOf" srcId="{1993AD09-10C5-4AA0-93DD-E18BE84EA68F}" destId="{65B77861-AD13-4559-9CE4-37BA44854F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6C6EF-25A6-4AA9-8DB2-5782D0AB40FA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998C2-FB6A-44E7-8340-7FE80422DC9C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AAE2A-C37B-471F-BF4F-0E2A7D605213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Variables are an integral feature that can store test data.</a:t>
          </a:r>
        </a:p>
      </dsp:txBody>
      <dsp:txXfrm>
        <a:off x="1057183" y="1805"/>
        <a:ext cx="9458416" cy="915310"/>
      </dsp:txXfrm>
    </dsp:sp>
    <dsp:sp modelId="{983C3905-1585-4AA8-88C3-9FBC3807A101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FA163-BE16-4BFF-A4A3-F7C9BA297683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15922-ECB5-4882-A474-A4C56600513E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Variables can be used in arguments for keywords in Test Case and Keyword sections, but also all settings allow variables in their values</a:t>
          </a:r>
        </a:p>
      </dsp:txBody>
      <dsp:txXfrm>
        <a:off x="1057183" y="1145944"/>
        <a:ext cx="9458416" cy="915310"/>
      </dsp:txXfrm>
    </dsp:sp>
    <dsp:sp modelId="{37B1E523-C536-448D-BBFE-E721F75F10C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B7E2E-789B-4081-B59C-B280A1203D55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93563-1DC8-4D2A-8A24-0522D3A64147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Very important for data driven</a:t>
          </a:r>
        </a:p>
      </dsp:txBody>
      <dsp:txXfrm>
        <a:off x="1057183" y="2290082"/>
        <a:ext cx="9458416" cy="915310"/>
      </dsp:txXfrm>
    </dsp:sp>
    <dsp:sp modelId="{7959D1C3-2D41-4CD4-82C5-20460C6932DF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1900B-A1C2-4A12-8022-7D5275CEA7B9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EA06E-D894-48FB-ADA3-B3D6373E839C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Variables is not only store test data, it also can store page object path (html,xpath,etc)</a:t>
          </a:r>
        </a:p>
      </dsp:txBody>
      <dsp:txXfrm>
        <a:off x="1057183" y="3434221"/>
        <a:ext cx="9458416" cy="915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5F9D2-2032-4F0D-BB39-82D8F822C694}">
      <dsp:nvSpPr>
        <dsp:cNvPr id="0" name=""/>
        <dsp:cNvSpPr/>
      </dsp:nvSpPr>
      <dsp:spPr>
        <a:xfrm>
          <a:off x="0" y="0"/>
          <a:ext cx="5374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D4FAD-C530-4A89-9988-791DFB4476A9}">
      <dsp:nvSpPr>
        <dsp:cNvPr id="0" name=""/>
        <dsp:cNvSpPr/>
      </dsp:nvSpPr>
      <dsp:spPr>
        <a:xfrm>
          <a:off x="0" y="0"/>
          <a:ext cx="5374232" cy="1158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u="sng" kern="1200"/>
            <a:t>Steps (using edit tab)</a:t>
          </a:r>
          <a:endParaRPr lang="en-US" sz="4600" kern="1200"/>
        </a:p>
      </dsp:txBody>
      <dsp:txXfrm>
        <a:off x="0" y="0"/>
        <a:ext cx="5374232" cy="1158767"/>
      </dsp:txXfrm>
    </dsp:sp>
    <dsp:sp modelId="{4D9BD74B-81ED-4813-A131-1598D353C0D5}">
      <dsp:nvSpPr>
        <dsp:cNvPr id="0" name=""/>
        <dsp:cNvSpPr/>
      </dsp:nvSpPr>
      <dsp:spPr>
        <a:xfrm>
          <a:off x="0" y="1158767"/>
          <a:ext cx="5374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4EEE0-6436-4F04-A973-2D3F2B26EEDD}">
      <dsp:nvSpPr>
        <dsp:cNvPr id="0" name=""/>
        <dsp:cNvSpPr/>
      </dsp:nvSpPr>
      <dsp:spPr>
        <a:xfrm>
          <a:off x="0" y="1158767"/>
          <a:ext cx="5374232" cy="1158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i</a:t>
          </a:r>
          <a:r>
            <a:rPr lang="en-US" sz="2000" kern="1200" dirty="0"/>
            <a:t>. Navigate to Test Suit</a:t>
          </a:r>
        </a:p>
      </dsp:txBody>
      <dsp:txXfrm>
        <a:off x="0" y="1158767"/>
        <a:ext cx="5374232" cy="1158767"/>
      </dsp:txXfrm>
    </dsp:sp>
    <dsp:sp modelId="{16DF545F-D0CA-4F1B-92C3-A4C4399D1176}">
      <dsp:nvSpPr>
        <dsp:cNvPr id="0" name=""/>
        <dsp:cNvSpPr/>
      </dsp:nvSpPr>
      <dsp:spPr>
        <a:xfrm>
          <a:off x="0" y="2317535"/>
          <a:ext cx="5374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B8C61-F8B1-4BCA-8BB7-94EC89662E75}">
      <dsp:nvSpPr>
        <dsp:cNvPr id="0" name=""/>
        <dsp:cNvSpPr/>
      </dsp:nvSpPr>
      <dsp:spPr>
        <a:xfrm>
          <a:off x="0" y="2317535"/>
          <a:ext cx="5374232" cy="1158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ii. Click on ‘Add Scalar’ on right bottom (1st picture)</a:t>
          </a:r>
          <a:r>
            <a:rPr lang="en-US" sz="3000" kern="1200" dirty="0"/>
            <a:t/>
          </a:r>
          <a:br>
            <a:rPr lang="en-US" sz="3000" kern="1200" dirty="0"/>
          </a:br>
          <a:endParaRPr lang="en-US" sz="3000" kern="1200" dirty="0"/>
        </a:p>
      </dsp:txBody>
      <dsp:txXfrm>
        <a:off x="0" y="2317535"/>
        <a:ext cx="5374232" cy="1158767"/>
      </dsp:txXfrm>
    </dsp:sp>
    <dsp:sp modelId="{BDDEB292-1FA9-4670-9427-BDD191078FC9}">
      <dsp:nvSpPr>
        <dsp:cNvPr id="0" name=""/>
        <dsp:cNvSpPr/>
      </dsp:nvSpPr>
      <dsp:spPr>
        <a:xfrm>
          <a:off x="0" y="3415780"/>
          <a:ext cx="5374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BFD12-21ED-4BA1-92CA-A529CA8666DE}">
      <dsp:nvSpPr>
        <dsp:cNvPr id="0" name=""/>
        <dsp:cNvSpPr/>
      </dsp:nvSpPr>
      <dsp:spPr>
        <a:xfrm>
          <a:off x="0" y="3476302"/>
          <a:ext cx="5374232" cy="1158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iii. Add Scalar window is popup, write variable name inside {} and put value that you want (2nd  picture)</a:t>
          </a:r>
        </a:p>
      </dsp:txBody>
      <dsp:txXfrm>
        <a:off x="0" y="3476302"/>
        <a:ext cx="5374232" cy="1158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D4388-9A99-04AC-6779-A5EA09B1C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DF1418-277B-7963-59A8-3B6D9BCB8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216EB0-71CF-DBED-C84B-3F0FAFFE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6E56F5-3B58-6231-3D98-673ADE3E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03DD77-7EE9-747C-489E-D8DC9A50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655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CDAF4F-FD58-9F25-82C9-E47DE1EF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F8D1B1D-19C0-04C7-C3F0-A720B9451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282BAE-8CED-DE63-8A0E-E7961FC0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9D3808-C06F-216E-BC80-0042C113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FD0A08-3370-4BC1-B74A-95231711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1174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0C1BFF9-6588-9344-EC59-781BDEB27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0A59566-C711-AB33-8521-D254DF7C1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47E6C9-258E-C86B-026E-81B839397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A0574DD-D4BD-4914-A594-B740E53D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D07BF7-A29D-326D-95A9-0FA1D92C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17932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5462EC-50D2-21C1-F1B2-B0EB6F0E8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53EF2E-7879-5A20-87CC-0B827E6C6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9C543B-5AEB-214E-A039-FB5B1AC39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F55819-1F85-12E0-9D79-A40DA216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E56C8A-B260-D14D-3EF9-AEC23B35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157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A0CA-6998-E270-DDAA-D8851B7F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5F658F-C7B2-6576-1388-A0797033C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2865CF-9E99-7B17-EB0F-3001E4D9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D8742E-8ABE-6F2D-07D2-CCF63E15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528E72E-EE64-F0AC-77DC-EE1943EE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0486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7FA442-D579-12B6-CFDF-E553115B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AFED9-744F-12CA-0AE4-8B4D8481F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20EA25-C7A7-D94A-66EF-10F54425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E8165C-7E79-D012-3017-A39E0B56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A080B1-B776-2813-A286-FC69F05E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10738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C8402F-672A-453E-C356-9FD98E97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739305-2C8F-38DD-7123-8118F3AC0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0480454-8A4E-2E61-08C3-FD7029922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10DE3E-ECA5-5135-308B-84F549A0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FE1B46A-0243-E92C-7E3D-AA4B405A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520D5E-B025-23FB-6288-1EB6E9E3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5713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6D2AB6-F3C0-A7FC-9978-6916A79C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625F41C-4B93-CAF5-A29F-9DA688B62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65A9AD-474A-A011-B285-F39D15083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55AA45D-256C-6414-9874-595475AF6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85AF16D-1755-31C0-ADFA-2F6A90383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04649A5-8DAA-9778-061E-E07315CE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77D9621-605F-3C49-D1AC-099B87ED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2DDCCAB-6F72-0779-02D8-FF4923E0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79638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C9F52-57B0-62D9-F314-8C8EEA44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86C2E5D-29E8-3286-3784-CFEB2167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1AB568-E210-F2E1-F1FE-3B78772A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31DB28-D348-BC91-78C7-0EF0717F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88091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351EE66-A0B4-10DC-F25F-78ABCAE0B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CB63A7B-58BC-D26C-A28D-943A6127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60C5EF2-40A4-DE61-5A51-C60CE37F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0190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1D22C-B6B0-F1DD-D7C5-1CDEC1C4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EFDA2A-BE8B-A0F5-51A4-AE2387447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46EF68-69E0-F01E-DDA4-1E6EBB1B0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E5BD83D-FADF-47BE-11AF-5B9520F3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4B0975-1800-169F-A5FF-3236BB7F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1252F14-AC8C-94C1-8717-77D37476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338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26EE69-77D4-E099-A5ED-0DBEE8E2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384939-53DD-4FBB-17C8-27B0E1DCE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CE178E-19B7-0F27-E90D-61B8FAA0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AC452E-E100-4D69-7CE6-3BBC7F52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5A0D10-CBCE-6E07-4800-7BD7650C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852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84B2BF-2E75-D882-1761-352CD1C4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B46B48-1B5B-08D5-6A9F-263C35C1F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40C1B7C-2B48-6BEA-0D59-231E0668F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460A978-9C7D-1DD3-95AB-CC258AAC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FB95FF-EBA5-E7BA-82F0-224694AD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74CDE4-273B-6599-26B8-B92D6E20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2460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5164A7-489E-5813-C4D9-BB29400C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C21CAF-91EC-08A1-06F4-FE497A42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2A725-9294-7083-B7B1-8AD408B4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830B06-7662-6A17-4B35-BBBBFAD2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CB4B75-5F31-EDE7-83FF-C53DEC5C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0959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A575E09-6DE1-8DEC-70F3-C234C59D4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BC47B16-92A4-5983-7108-46F558E78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F26B35-677D-2A4F-F9A0-7E04FA48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13AD67-26A4-8E2E-9225-003AAB5B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4DC3E-62D2-D3FD-EFDD-560D569E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4675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738E03-9A71-A495-D730-182879C9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D6793A-27E5-9706-7E2A-57C52C50E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AFFDBF-B02E-7FAD-3262-CA247BF8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086805-0AF0-CCE8-4864-15B6335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9EFA69-19DE-CAB6-55B9-48FB4007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4425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7EDE1-C770-8757-2C08-346073E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91EAF3-8C5E-72D5-77CB-4CC81D6CB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93DB3DF-5661-5F07-A751-EAD4C56B4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AE63EE6-4F68-A558-C029-A5A46875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8271FD-12F2-ABD8-6198-2B1D4823C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A3E37D3-67CE-B33F-0F86-F0ED09F2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4087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0DEE7B-9271-177E-0B8D-274C29A0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3C16D4-9C21-0139-242A-763283AB8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75C50E1-CAFA-0C80-57F9-C9AFA1EAF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98B0B97-117C-2BF5-C9EB-EBCDF121A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D78FEA1-2702-2021-8F02-FC9397845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93D7AD4-E883-F771-0485-EED8DF45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BA6D907-F8D0-3973-9234-6198D2C7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430BF3C-1CFC-C65B-F87C-FF093897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803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84F92F-E79B-AF1F-88FB-11284A09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33913E-2AC0-EA54-3BD8-6F7A2410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178E83-557B-6365-7413-DA8D1ECE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C569BB0-2EEB-649E-BCD4-6AD34ACD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384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EC8EED3-61A1-9B5A-BA25-9C815FB0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C242CCC-8D36-C35F-A933-2418F966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787128-A7D5-7CFE-9DD0-206D0788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0316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13E4D-F32F-25D4-A0FA-245CCFF4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733B66-56DF-7D79-4B15-3097333E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92A36B0-3920-C888-994C-272C89274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19B289-2A23-86D1-B03C-2E91C61C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3812FC-151B-A599-8363-ACE1BE87D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2B5E53-AAB6-0D3C-21B1-73604E01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4023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9DBEE7-7387-DA29-6469-074B4026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4C2DE9F-83C3-9755-87B5-F268547F5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94CC950-4F69-C98C-A675-EA96889DC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177536-2D64-1B47-EDE1-80ACA575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3CD219-D7A2-B989-235E-9504D46B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0A637C-DF54-5596-83B6-77DC963C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644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705FEC4-CA46-F506-161B-C2038A69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11A03C-D057-61E2-8576-6666077E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727159-7987-A259-914E-1256A6367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B0890-E06E-8AFD-C6A2-9B37F2C94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DAD2D4-029F-EE91-C397-46968C01F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25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48ABE87-CFDE-2F43-4C6B-B61A1176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7A2BAA-5A4F-A192-06DF-CD8290E00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559A38-33EC-C225-9F70-32F34C72E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C165E9-E5B7-CC53-9183-24E7359FD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D36CDC-5FC3-80D2-1448-650192E7D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8214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obotframework.org/SeleniumLibrary/SeleniumLibrary.html#library-documentation-to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robot_framework/index.htm" TargetMode="External"/><Relationship Id="rId2" Type="http://schemas.openxmlformats.org/officeDocument/2006/relationships/hyperlink" Target="https://robotframework.org/robotframework/latest/RobotFrameworkUserGuid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be.com/playlist?list=PLhW3qG5bs-L9l2I8K8dEhw6HXy-Z-33w3" TargetMode="External"/><Relationship Id="rId4" Type="http://schemas.openxmlformats.org/officeDocument/2006/relationships/hyperlink" Target="https://youtu.be/ErTN5rE6t8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E49C5A-C1FC-AE89-3D40-0D6B5AA7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11" y="325369"/>
            <a:ext cx="4958072" cy="1956841"/>
          </a:xfrm>
        </p:spPr>
        <p:txBody>
          <a:bodyPr anchor="b">
            <a:normAutofit/>
          </a:bodyPr>
          <a:lstStyle/>
          <a:p>
            <a:r>
              <a:rPr lang="en-US" sz="4200" i="1" dirty="0">
                <a:latin typeface="Franklin Gothic Demi"/>
                <a:cs typeface="Calibri Light"/>
              </a:rPr>
              <a:t>GROUP 2</a:t>
            </a:r>
            <a:r>
              <a:rPr lang="en-US" sz="4200" dirty="0">
                <a:cs typeface="Calibri Light"/>
              </a:rPr>
              <a:t/>
            </a:r>
            <a:br>
              <a:rPr lang="en-US" sz="4200" dirty="0">
                <a:cs typeface="Calibri Light"/>
              </a:rPr>
            </a:br>
            <a:r>
              <a:rPr lang="en-US" sz="4200" dirty="0">
                <a:latin typeface="system-ui"/>
                <a:cs typeface="Calibri Light"/>
              </a:rPr>
              <a:t>ROBOT FRAMEWORK</a:t>
            </a:r>
            <a:endParaRPr lang="en-US" sz="4200" dirty="0">
              <a:latin typeface="system-ui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xmlns="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E80280-CDBD-31A9-B298-BAA60E8B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965578"/>
            <a:ext cx="4243589" cy="22279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Georgia"/>
                <a:cs typeface="Calibri"/>
              </a:rPr>
              <a:t>MOHD SAFWAN</a:t>
            </a:r>
            <a:endParaRPr lang="en-US" sz="2200">
              <a:latin typeface="Georgia"/>
              <a:cs typeface="Calibri"/>
            </a:endParaRPr>
          </a:p>
          <a:p>
            <a:r>
              <a:rPr lang="en-US" sz="2200" dirty="0">
                <a:latin typeface="Georgia"/>
                <a:cs typeface="Calibri"/>
              </a:rPr>
              <a:t>MUHD SYAZWAN</a:t>
            </a:r>
          </a:p>
          <a:p>
            <a:r>
              <a:rPr lang="en-US" sz="2200" dirty="0">
                <a:latin typeface="Georgia"/>
                <a:cs typeface="Calibri"/>
              </a:rPr>
              <a:t>ANIS AMIRA</a:t>
            </a:r>
            <a:endParaRPr lang="en-US" sz="2200" dirty="0">
              <a:latin typeface="Gill Sans MT Condensed"/>
              <a:cs typeface="Calibri"/>
            </a:endParaRPr>
          </a:p>
        </p:txBody>
      </p:sp>
      <p:pic>
        <p:nvPicPr>
          <p:cNvPr id="5" name="Picture 4" descr="A grey robot with  colourful buttons">
            <a:extLst>
              <a:ext uri="{FF2B5EF4-FFF2-40B4-BE49-F238E27FC236}">
                <a16:creationId xmlns:a16="http://schemas.microsoft.com/office/drawing/2014/main" xmlns="" id="{9FBA0289-A193-5602-B0A9-0C5E013BC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94" r="657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4502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35EB9-20CA-ABBD-0EB3-03CBB96D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rmAutofit/>
          </a:bodyPr>
          <a:lstStyle/>
          <a:p>
            <a:r>
              <a:rPr lang="en-US" sz="5000" dirty="0">
                <a:latin typeface="system-ui"/>
              </a:rPr>
              <a:t>Installing  robot framework</a:t>
            </a:r>
            <a:endParaRPr lang="en-MY" sz="5000" dirty="0">
              <a:latin typeface="system-ui"/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xmlns="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95EE07-0B54-AFE8-4A82-1B13DA5FA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Robot Framework is implemented with Python, so you need to have Python installed.</a:t>
            </a:r>
          </a:p>
          <a:p>
            <a:r>
              <a:rPr lang="en-US" sz="2200"/>
              <a:t>On Windows machines, make sure to add Python to PATH during installation.</a:t>
            </a:r>
            <a:endParaRPr lang="en-MY" sz="2200"/>
          </a:p>
        </p:txBody>
      </p:sp>
      <p:pic>
        <p:nvPicPr>
          <p:cNvPr id="6" name="Picture 4" descr="A grey robot with  colourful buttons">
            <a:extLst>
              <a:ext uri="{FF2B5EF4-FFF2-40B4-BE49-F238E27FC236}">
                <a16:creationId xmlns:a16="http://schemas.microsoft.com/office/drawing/2014/main" xmlns="" id="{76B422E4-218C-F8E2-6BFA-335DFABED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757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6BA2A7-DE08-50E1-AF93-00893529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Install python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xmlns="" id="{95637C9F-05D6-DD37-4F26-0D200DC0D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5" t="27010" r="20183" b="28907"/>
          <a:stretch/>
        </p:blipFill>
        <p:spPr>
          <a:xfrm>
            <a:off x="331567" y="3249049"/>
            <a:ext cx="5455917" cy="235317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74DD39-B2A5-050D-FBDA-D66CC2928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2" r="64722" b="9979"/>
          <a:stretch/>
        </p:blipFill>
        <p:spPr>
          <a:xfrm>
            <a:off x="6397041" y="2254290"/>
            <a:ext cx="3740435" cy="39976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xmlns="" id="{826CC94E-2400-3B49-19A4-48262359D8BB}"/>
              </a:ext>
            </a:extLst>
          </p:cNvPr>
          <p:cNvSpPr/>
          <p:nvPr/>
        </p:nvSpPr>
        <p:spPr>
          <a:xfrm rot="10800000">
            <a:off x="9182627" y="4713111"/>
            <a:ext cx="311856" cy="1128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4483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xmlns="" id="{32D31731-C225-85E7-3B05-B8FA3CF33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7" t="19233" r="24856" b="24805"/>
          <a:stretch/>
        </p:blipFill>
        <p:spPr>
          <a:xfrm>
            <a:off x="1479803" y="643467"/>
            <a:ext cx="4023193" cy="2543217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91B6081D-D3E8-4209-B85B-EB1C655A6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72DF316-D5E0-EA2F-1F56-0344F1C54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3" t="21056" r="25000" b="25091"/>
          <a:stretch/>
        </p:blipFill>
        <p:spPr>
          <a:xfrm>
            <a:off x="6625324" y="643467"/>
            <a:ext cx="4158923" cy="2543217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28CA55E4-1295-45C8-BA05-5A9E705B74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08C5794E-A9A1-4A23-AF68-C79A78223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9A08B30-FC71-DDFA-5223-BF517EA52D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5" t="22044" r="25371" b="25584"/>
          <a:stretch/>
        </p:blipFill>
        <p:spPr>
          <a:xfrm>
            <a:off x="1386905" y="3671316"/>
            <a:ext cx="4208988" cy="25458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9E9F04B4-5655-DE7C-9FCF-CE441A948A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21220" r="25185" b="24926"/>
          <a:stretch/>
        </p:blipFill>
        <p:spPr>
          <a:xfrm>
            <a:off x="6675481" y="3671316"/>
            <a:ext cx="4058609" cy="2553469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xmlns="" id="{70388176-DB8B-6267-CACE-828C3254A185}"/>
              </a:ext>
            </a:extLst>
          </p:cNvPr>
          <p:cNvSpPr/>
          <p:nvPr/>
        </p:nvSpPr>
        <p:spPr>
          <a:xfrm>
            <a:off x="9028607" y="2223400"/>
            <a:ext cx="301925" cy="172529"/>
          </a:xfrm>
          <a:prstGeom prst="leftArrow">
            <a:avLst/>
          </a:prstGeom>
          <a:solidFill>
            <a:srgbClr val="ED7D3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4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94E302-A906-D895-2BC3-776E6BBD770F}"/>
              </a:ext>
            </a:extLst>
          </p:cNvPr>
          <p:cNvSpPr txBox="1"/>
          <p:nvPr/>
        </p:nvSpPr>
        <p:spPr>
          <a:xfrm>
            <a:off x="2359378" y="319292"/>
            <a:ext cx="548640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Check python use command prompt</a:t>
            </a:r>
            <a:endParaRPr lang="en-MY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051C03-02BE-A9A9-87C0-A8EB81F4F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2" t="29949" r="33518" b="34313"/>
          <a:stretch/>
        </p:blipFill>
        <p:spPr>
          <a:xfrm>
            <a:off x="2359378" y="1544136"/>
            <a:ext cx="4921955" cy="2449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B73FC3-1684-17B2-573F-158FC3630806}"/>
              </a:ext>
            </a:extLst>
          </p:cNvPr>
          <p:cNvSpPr txBox="1"/>
          <p:nvPr/>
        </p:nvSpPr>
        <p:spPr>
          <a:xfrm>
            <a:off x="2585156" y="1241778"/>
            <a:ext cx="276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Open </a:t>
            </a:r>
            <a:r>
              <a:rPr lang="en-US" err="1"/>
              <a:t>cmd</a:t>
            </a:r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E2A6A3-45CB-8C67-B1A1-6A28C8AD6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14139" r="21296" b="63628"/>
          <a:stretch/>
        </p:blipFill>
        <p:spPr>
          <a:xfrm>
            <a:off x="2280356" y="4296183"/>
            <a:ext cx="8421511" cy="15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2617C2-4090-D064-1ADB-6500372179C3}"/>
              </a:ext>
            </a:extLst>
          </p:cNvPr>
          <p:cNvSpPr txBox="1"/>
          <p:nvPr/>
        </p:nvSpPr>
        <p:spPr>
          <a:xfrm>
            <a:off x="2483556" y="5915378"/>
            <a:ext cx="37930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Python --version</a:t>
            </a:r>
            <a:endParaRPr lang="en-MY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418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CB9970-9AB4-D879-4F9A-B7D5C88E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25779"/>
            <a:ext cx="8416046" cy="84102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/>
              <a:t>Install robot framework</a:t>
            </a:r>
            <a:endParaRPr lang="en-MY" b="1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FAEAE16E-1C8B-190E-F443-1CE25B422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12557" r="20996" b="60524"/>
          <a:stretch/>
        </p:blipFill>
        <p:spPr>
          <a:xfrm>
            <a:off x="2200409" y="1309510"/>
            <a:ext cx="7699947" cy="163688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0F255A-596F-417F-EF70-F40A2E345575}"/>
              </a:ext>
            </a:extLst>
          </p:cNvPr>
          <p:cNvSpPr txBox="1"/>
          <p:nvPr/>
        </p:nvSpPr>
        <p:spPr>
          <a:xfrm>
            <a:off x="3476977" y="2946399"/>
            <a:ext cx="38495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pip install </a:t>
            </a:r>
            <a:r>
              <a:rPr lang="en-US" dirty="0" err="1">
                <a:highlight>
                  <a:srgbClr val="FFFF00"/>
                </a:highlight>
              </a:rPr>
              <a:t>robotframework</a:t>
            </a:r>
            <a:endParaRPr lang="en-MY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1260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E9BC0CB-5BF9-FADC-AC4C-647A4EE0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14810" r="22686" b="19079"/>
          <a:stretch/>
        </p:blipFill>
        <p:spPr>
          <a:xfrm>
            <a:off x="2263243" y="561622"/>
            <a:ext cx="8416046" cy="45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72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1EDCA7-541F-8BBE-A5E0-4D6CD1E2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688" y="110706"/>
            <a:ext cx="10559336" cy="77238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/>
              <a:t>Install </a:t>
            </a:r>
            <a:r>
              <a:rPr lang="en-US" err="1"/>
              <a:t>wxpython</a:t>
            </a:r>
            <a:endParaRPr lang="en-MY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BE7E309-1191-C216-1CFA-47BE9A52B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t="43631" r="21199" b="25203"/>
          <a:stretch/>
        </p:blipFill>
        <p:spPr>
          <a:xfrm>
            <a:off x="1542480" y="3012638"/>
            <a:ext cx="7650846" cy="18626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03DA3B-820E-9BC3-2B3E-9A9210CBFB7C}"/>
              </a:ext>
            </a:extLst>
          </p:cNvPr>
          <p:cNvSpPr txBox="1"/>
          <p:nvPr/>
        </p:nvSpPr>
        <p:spPr>
          <a:xfrm>
            <a:off x="2905719" y="4996623"/>
            <a:ext cx="41668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pip install </a:t>
            </a:r>
            <a:r>
              <a:rPr lang="en-US" dirty="0" err="1">
                <a:highlight>
                  <a:srgbClr val="FFFF00"/>
                </a:highlight>
              </a:rPr>
              <a:t>wxpython</a:t>
            </a:r>
            <a:r>
              <a:rPr lang="en-US" dirty="0">
                <a:highlight>
                  <a:srgbClr val="FFFF00"/>
                </a:highlight>
              </a:rPr>
              <a:t>==4.0.7</a:t>
            </a:r>
            <a:endParaRPr lang="en-MY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5DD173-0988-B63B-625B-70DF14983415}"/>
              </a:ext>
            </a:extLst>
          </p:cNvPr>
          <p:cNvSpPr txBox="1"/>
          <p:nvPr/>
        </p:nvSpPr>
        <p:spPr>
          <a:xfrm>
            <a:off x="1316967" y="1302589"/>
            <a:ext cx="981685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wxPython</a:t>
            </a:r>
            <a:r>
              <a:rPr lang="en-US" dirty="0">
                <a:ea typeface="+mn-lt"/>
                <a:cs typeface="+mn-lt"/>
              </a:rPr>
              <a:t> is a wrapper for the cross-platform GUI API </a:t>
            </a:r>
            <a:r>
              <a:rPr lang="en-US" dirty="0" err="1">
                <a:ea typeface="+mn-lt"/>
                <a:cs typeface="+mn-lt"/>
              </a:rPr>
              <a:t>wxWidgets</a:t>
            </a:r>
            <a:r>
              <a:rPr lang="en-US" dirty="0">
                <a:ea typeface="+mn-lt"/>
                <a:cs typeface="+mn-lt"/>
              </a:rPr>
              <a:t> for the Python programming language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 It is implemented as a Python extension module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168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63713E-D40A-AC11-7677-5308B43A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57" y="96330"/>
            <a:ext cx="10047467" cy="67062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/>
              <a:t>Install ride</a:t>
            </a:r>
            <a:endParaRPr lang="en-MY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E9A233F0-7D09-F776-839C-EE324FC7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33763" r="21336" b="21558"/>
          <a:stretch/>
        </p:blipFill>
        <p:spPr>
          <a:xfrm>
            <a:off x="2472267" y="1930400"/>
            <a:ext cx="7642579" cy="26964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172419-C01F-A6D9-0137-2CF0AC61BE14}"/>
              </a:ext>
            </a:extLst>
          </p:cNvPr>
          <p:cNvSpPr txBox="1"/>
          <p:nvPr/>
        </p:nvSpPr>
        <p:spPr>
          <a:xfrm>
            <a:off x="3070578" y="5091289"/>
            <a:ext cx="3657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pip install </a:t>
            </a:r>
            <a:r>
              <a:rPr lang="en-US" dirty="0" err="1">
                <a:highlight>
                  <a:srgbClr val="FFFF00"/>
                </a:highlight>
              </a:rPr>
              <a:t>robotframework</a:t>
            </a:r>
            <a:r>
              <a:rPr lang="en-US" dirty="0">
                <a:highlight>
                  <a:srgbClr val="FFFF00"/>
                </a:highlight>
              </a:rPr>
              <a:t>-ride</a:t>
            </a:r>
            <a:endParaRPr lang="en-MY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8A5B5F-5745-1A66-F18D-0E6916B412C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C2E1A4-270E-51D1-1027-79E6BD7F769A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D6EFAA-085F-9D6F-3BA7-9D63B4BFA4A8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CF6813-22B2-F5BD-17CE-7A0EE960FAB1}"/>
              </a:ext>
            </a:extLst>
          </p:cNvPr>
          <p:cNvSpPr txBox="1"/>
          <p:nvPr/>
        </p:nvSpPr>
        <p:spPr>
          <a:xfrm>
            <a:off x="1949570" y="842513"/>
            <a:ext cx="8537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Ride is </a:t>
            </a:r>
            <a:r>
              <a:rPr lang="en-US" b="1" dirty="0">
                <a:ea typeface="+mn-lt"/>
                <a:cs typeface="+mn-lt"/>
              </a:rPr>
              <a:t>a testing editor for Robot Framework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We will write test cases in Ride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971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5E89D-DE1D-6A33-9DEF-2095A87C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7526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/>
              <a:t>Install Selenium Library</a:t>
            </a:r>
            <a:endParaRPr lang="en-MY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5594190-153B-9DC6-A2CC-B02684C65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53027" r="20589" b="18066"/>
          <a:stretch/>
        </p:blipFill>
        <p:spPr>
          <a:xfrm>
            <a:off x="2043999" y="1969313"/>
            <a:ext cx="8285334" cy="1867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456082B-08DB-5E6B-0A0A-B00C40A2F6AA}"/>
              </a:ext>
            </a:extLst>
          </p:cNvPr>
          <p:cNvSpPr txBox="1"/>
          <p:nvPr/>
        </p:nvSpPr>
        <p:spPr>
          <a:xfrm>
            <a:off x="2709333" y="4312357"/>
            <a:ext cx="63895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pip install –upgrade </a:t>
            </a:r>
            <a:r>
              <a:rPr lang="en-US" dirty="0" err="1" smtClean="0">
                <a:highlight>
                  <a:srgbClr val="FFFF00"/>
                </a:highlight>
              </a:rPr>
              <a:t>robotframework-seleniumlibrary</a:t>
            </a:r>
            <a:r>
              <a:rPr lang="en-US" dirty="0" smtClean="0">
                <a:highlight>
                  <a:srgbClr val="FFFF00"/>
                </a:highlight>
              </a:rPr>
              <a:t>==5.1.1</a:t>
            </a:r>
            <a:endParaRPr lang="en-MY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51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247075-DB8E-DBB3-8D9A-778820D4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78" y="469590"/>
            <a:ext cx="10018713" cy="86077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/>
              <a:t>Open ride robot framework</a:t>
            </a:r>
            <a:endParaRPr lang="en-MY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CF12DD4-420F-6D01-3BCE-D086B98EC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66511" r="19777" b="26399"/>
          <a:stretch/>
        </p:blipFill>
        <p:spPr>
          <a:xfrm>
            <a:off x="1489778" y="1793504"/>
            <a:ext cx="9491577" cy="50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EB8EEA-D856-BE90-6779-AEA02040837A}"/>
              </a:ext>
            </a:extLst>
          </p:cNvPr>
          <p:cNvSpPr txBox="1"/>
          <p:nvPr/>
        </p:nvSpPr>
        <p:spPr>
          <a:xfrm>
            <a:off x="1794932" y="2301504"/>
            <a:ext cx="48090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ride.py</a:t>
            </a:r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D91389E-1128-3EEB-5091-A55C109CD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22" y="2670836"/>
            <a:ext cx="7258756" cy="40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4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55666830-9A19-4E01-8505-D6C7F9AC5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 grey robot with  colourful buttons">
            <a:extLst>
              <a:ext uri="{FF2B5EF4-FFF2-40B4-BE49-F238E27FC236}">
                <a16:creationId xmlns:a16="http://schemas.microsoft.com/office/drawing/2014/main" xmlns="" id="{DE334BF7-3693-27F8-4E78-927BEC83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5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xmlns="" id="{AE9FC877-7FB6-4D22-9988-35420644E2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xmlns="" id="{E41809D1-F12E-46BB-B804-5F209D325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DD54FD-001F-9ABE-8DD0-04DA1CF38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latin typeface="system-ui"/>
              </a:rPr>
              <a:t>ROBOT FRAMEWORK</a:t>
            </a:r>
            <a:endParaRPr lang="en-MY" sz="4800" b="1">
              <a:latin typeface="system-u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AFFFC56-1254-4FC5-38EA-1AEEDDEA0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Building Automation Testing Using Robot Framework</a:t>
            </a:r>
            <a:endParaRPr lang="en-MY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30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77F8DB-067A-61BD-B930-8DEAF2EF3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226" y="115948"/>
            <a:ext cx="9144000" cy="2387600"/>
          </a:xfrm>
        </p:spPr>
        <p:txBody>
          <a:bodyPr/>
          <a:lstStyle/>
          <a:p>
            <a:r>
              <a:rPr lang="en-US" dirty="0">
                <a:cs typeface="Calibri Light"/>
              </a:rPr>
              <a:t>Webpage sample: 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99" y="2682591"/>
            <a:ext cx="7363853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2" y="370936"/>
            <a:ext cx="11799283" cy="60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6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C608BEB-860E-4094-8511-78603564A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7422F9-AE7F-3A04-6E68-D4EBBA5B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Feature and </a:t>
            </a:r>
            <a:r>
              <a:rPr lang="en-US" sz="4000" dirty="0">
                <a:solidFill>
                  <a:srgbClr val="FFFFFF"/>
                </a:solidFill>
              </a:rPr>
              <a:t/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Test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Cases in Project</a:t>
            </a:r>
            <a:endParaRPr lang="en-US" sz="4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061EEF-FF4E-F4DC-64B8-B92C39FC3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589" y="1024300"/>
            <a:ext cx="7380622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(+) Make Appointment </a:t>
            </a:r>
            <a:br>
              <a:rPr lang="en-US" sz="2400" dirty="0" smtClean="0"/>
            </a:b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(+) Make </a:t>
            </a:r>
            <a:r>
              <a:rPr lang="en-US" sz="2400" dirty="0" smtClean="0"/>
              <a:t>Appointment with </a:t>
            </a:r>
            <a:r>
              <a:rPr lang="en-US" sz="2400" b="1" dirty="0">
                <a:ea typeface="+mj-lt"/>
                <a:cs typeface="+mj-lt"/>
              </a:rPr>
              <a:t>Behavior-driven development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(+) Make Appointment </a:t>
            </a:r>
            <a:r>
              <a:rPr lang="en-US" sz="2400" dirty="0" smtClean="0"/>
              <a:t>with Data Driven</a:t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(+) Make Appointment with Data </a:t>
            </a:r>
            <a:r>
              <a:rPr lang="en-US" sz="2400" dirty="0" smtClean="0"/>
              <a:t>Driven integrate with Excel file</a:t>
            </a:r>
            <a:endParaRPr lang="en-US" sz="24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13752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174D01-4DE1-C127-CAFB-641DC2E9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>
                <a:latin typeface="system-ui"/>
              </a:rPr>
              <a:t>Test data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5BA62-EC35-26DF-E9BD-028EAACD3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MY" sz="3300"/>
              <a:t>Files and directories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ystem-ui"/>
              </a:rPr>
              <a:t>Test cases are created in </a:t>
            </a:r>
            <a:r>
              <a:rPr lang="en-US" i="0">
                <a:effectLst/>
                <a:latin typeface="system-ui"/>
              </a:rPr>
              <a:t>test case </a:t>
            </a:r>
            <a:r>
              <a:rPr lang="en-US">
                <a:latin typeface="system-ui"/>
              </a:rPr>
              <a:t>file</a:t>
            </a:r>
            <a:r>
              <a:rPr lang="en-US" i="0">
                <a:effectLst/>
                <a:latin typeface="system-ui"/>
              </a:rPr>
              <a:t>.</a:t>
            </a:r>
          </a:p>
          <a:p>
            <a:r>
              <a:rPr lang="en-US" b="0" i="0">
                <a:effectLst/>
                <a:latin typeface="system-ui"/>
              </a:rPr>
              <a:t>A test case file automatically creates a test </a:t>
            </a:r>
            <a:r>
              <a:rPr lang="en-US">
                <a:latin typeface="system-ui"/>
              </a:rPr>
              <a:t>suite containing</a:t>
            </a:r>
            <a:r>
              <a:rPr lang="en-US" b="0" i="0">
                <a:effectLst/>
                <a:latin typeface="system-ui"/>
              </a:rPr>
              <a:t> the test cases in that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ystem-ui"/>
              </a:rPr>
              <a:t>A directory containing test case files forms a higher-level test suite. Such a test suite directory has suites created from test case files as its child test suites.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ystem-ui"/>
              </a:rPr>
              <a:t>A test suite directory can also contain other test suite directories, and this hierarchical structure can be as deeply nested as needed.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ystem-ui"/>
              </a:rPr>
              <a:t>Test suite directories can have a special initialization file configuring the created test suite.</a:t>
            </a:r>
          </a:p>
          <a:p>
            <a:pPr marL="0" indent="0">
              <a:buNone/>
            </a:pPr>
            <a:endParaRPr lang="en-MY"/>
          </a:p>
          <a:p>
            <a:pPr marL="0" indent="0">
              <a:buNone/>
            </a:pPr>
            <a:endParaRPr lang="en-MY"/>
          </a:p>
          <a:p>
            <a:pPr marL="0" indent="0">
              <a:buNone/>
            </a:pPr>
            <a:endParaRPr lang="en-MY"/>
          </a:p>
          <a:p>
            <a:pPr marL="0" indent="0">
              <a:buNone/>
            </a:pPr>
            <a:endParaRPr lang="en-MY"/>
          </a:p>
          <a:p>
            <a:pPr marL="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7120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1A95671B-3CC6-4792-9114-B74FAEA224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29EA23-3F9A-A16C-3798-59A14F0C1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20" y="640398"/>
            <a:ext cx="11023894" cy="16880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MY" sz="3200">
                <a:latin typeface="system-ui"/>
              </a:rPr>
              <a:t> </a:t>
            </a:r>
            <a:r>
              <a:rPr lang="en-MY" sz="3200" b="1">
                <a:latin typeface="system-ui"/>
              </a:rPr>
              <a:t>Test data sections</a:t>
            </a:r>
          </a:p>
          <a:p>
            <a:pPr marL="0" indent="0" algn="ctr">
              <a:buNone/>
            </a:pPr>
            <a:endParaRPr lang="en-MY" sz="2000" b="1"/>
          </a:p>
          <a:p>
            <a:pPr algn="ctr"/>
            <a:endParaRPr lang="en-MY" sz="2000"/>
          </a:p>
          <a:p>
            <a:pPr algn="ctr"/>
            <a:endParaRPr lang="en-MY" sz="20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2C5106D-80D8-A5E0-2EB5-616C7D24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37920"/>
              </p:ext>
            </p:extLst>
          </p:nvPr>
        </p:nvGraphicFramePr>
        <p:xfrm>
          <a:off x="835154" y="2451679"/>
          <a:ext cx="10515595" cy="3806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21748">
                  <a:extLst>
                    <a:ext uri="{9D8B030D-6E8A-4147-A177-3AD203B41FA5}">
                      <a16:colId xmlns:a16="http://schemas.microsoft.com/office/drawing/2014/main" xmlns="" val="1875035974"/>
                    </a:ext>
                  </a:extLst>
                </a:gridCol>
                <a:gridCol w="8393847">
                  <a:extLst>
                    <a:ext uri="{9D8B030D-6E8A-4147-A177-3AD203B41FA5}">
                      <a16:colId xmlns:a16="http://schemas.microsoft.com/office/drawing/2014/main" xmlns="" val="2816329339"/>
                    </a:ext>
                  </a:extLst>
                </a:gridCol>
              </a:tblGrid>
              <a:tr h="406070">
                <a:tc gridSpan="2">
                  <a:txBody>
                    <a:bodyPr/>
                    <a:lstStyle/>
                    <a:p>
                      <a:r>
                        <a:rPr lang="en-MY" sz="1800"/>
                        <a:t>Different sections in data</a:t>
                      </a:r>
                    </a:p>
                  </a:txBody>
                  <a:tcPr marL="91952" marR="91952" marT="45976" marB="45976"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9910326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Section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Used for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834207967"/>
                  </a:ext>
                </a:extLst>
              </a:tr>
              <a:tr h="684959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Settings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1) Importing test libraries resource files and variable files</a:t>
                      </a:r>
                    </a:p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2) Defining metadata for test suites and test cases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3789526916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Variables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Defining variables that can be used elsewhere in the test data.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2836353954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Test Cases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Creating test cases from available keywords.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38902169"/>
                  </a:ext>
                </a:extLst>
              </a:tr>
              <a:tr h="684959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Tasks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Creating tasks using available keywords. Single file can only contain either tests or tasks.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2476899737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Keywords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Creating user keywords from existing lower-level keywords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1963377166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Comments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Additional comments or data. Ignored by Robot Framework.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3965759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30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FFD48BC7-DC40-47DE-87EE-9F4B6ECB9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xmlns="" id="{E502BBC7-2C76-46F3-BC24-5985BC13DB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xmlns="" id="{C7F28D52-2A5F-4D23-81AE-7CB8B591C7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684420-4EA5-2841-DA4E-850351CF0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>
                <a:ea typeface="+mj-lt"/>
                <a:cs typeface="+mj-lt"/>
              </a:rPr>
              <a:t>Keywords in Selenium Library </a:t>
            </a:r>
            <a:endParaRPr lang="en-US" sz="72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C954870-B683-E7F3-DADC-4823281BA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629484E-3792-4B3D-89AD-7C8A1ED0E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507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B1F0A9-59D9-4C5A-F904-003EF1C6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List of keywords that used in this project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32E6807-5B00-B4C2-2CF3-C648DA04D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293288"/>
              </p:ext>
            </p:extLst>
          </p:nvPr>
        </p:nvGraphicFramePr>
        <p:xfrm>
          <a:off x="838200" y="1628069"/>
          <a:ext cx="9505142" cy="447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792">
                  <a:extLst>
                    <a:ext uri="{9D8B030D-6E8A-4147-A177-3AD203B41FA5}">
                      <a16:colId xmlns:a16="http://schemas.microsoft.com/office/drawing/2014/main" xmlns="" val="1717442120"/>
                    </a:ext>
                  </a:extLst>
                </a:gridCol>
                <a:gridCol w="5789350">
                  <a:extLst>
                    <a:ext uri="{9D8B030D-6E8A-4147-A177-3AD203B41FA5}">
                      <a16:colId xmlns:a16="http://schemas.microsoft.com/office/drawing/2014/main" xmlns="" val="1026061822"/>
                    </a:ext>
                  </a:extLst>
                </a:gridCol>
              </a:tblGrid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Deceptions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3130334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Open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Opens a given browser instance to the given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url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 address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5580686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Close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Closes browser window/tab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5727168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Click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Click the element identified by locator(element)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42467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Input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Types the given text into the text field identified by locator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342400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Select From List by Label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Selects options from selection list locator by given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885864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Choose File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Inputs the 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file_path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into the file input field locator.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05322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Element Text Should Be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Verifies that element locator contains exact the text expected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771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718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DF141D-2E12-F6A9-F3BD-E919D0CD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Sytax of Keywords in Table in Edit tab.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FAC241-0E10-7752-DF1F-D83213D0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8153"/>
            <a:ext cx="10515600" cy="987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For Choose File, recommend to save test data file into folder that save test suite. Then on third column, type  ' ${CURDIR}/file name ' </a:t>
            </a:r>
            <a:endParaRPr lang="en-US" sz="20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BDFA90F7-25B7-4222-6189-D6943348A7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4302054"/>
              </p:ext>
            </p:extLst>
          </p:nvPr>
        </p:nvGraphicFramePr>
        <p:xfrm>
          <a:off x="1858992" y="1207398"/>
          <a:ext cx="7186046" cy="4563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250">
                  <a:extLst>
                    <a:ext uri="{9D8B030D-6E8A-4147-A177-3AD203B41FA5}">
                      <a16:colId xmlns:a16="http://schemas.microsoft.com/office/drawing/2014/main" xmlns="" val="1717442120"/>
                    </a:ext>
                  </a:extLst>
                </a:gridCol>
                <a:gridCol w="2178898">
                  <a:extLst>
                    <a:ext uri="{9D8B030D-6E8A-4147-A177-3AD203B41FA5}">
                      <a16:colId xmlns:a16="http://schemas.microsoft.com/office/drawing/2014/main" xmlns="" val="1026061822"/>
                    </a:ext>
                  </a:extLst>
                </a:gridCol>
                <a:gridCol w="2178898">
                  <a:extLst>
                    <a:ext uri="{9D8B030D-6E8A-4147-A177-3AD203B41FA5}">
                      <a16:colId xmlns:a16="http://schemas.microsoft.com/office/drawing/2014/main" xmlns="" val="1384876292"/>
                    </a:ext>
                  </a:extLst>
                </a:gridCol>
              </a:tblGrid>
              <a:tr h="546652">
                <a:tc>
                  <a:txBody>
                    <a:bodyPr/>
                    <a:lstStyle/>
                    <a:p>
                      <a:r>
                        <a:rPr lang="en-US"/>
                        <a:t>1st Column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2nd column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3rd column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13130334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Open browser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[link of website]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[</a:t>
                      </a:r>
                      <a:r>
                        <a:rPr lang="en-US" err="1"/>
                        <a:t>webdriver</a:t>
                      </a:r>
                      <a:r>
                        <a:rPr lang="en-US"/>
                        <a:t>] : chrome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5580686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Close Browser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5727168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Click Element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Path of element (</a:t>
                      </a:r>
                      <a:r>
                        <a:rPr lang="en-US" err="1"/>
                        <a:t>xpath,html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etc</a:t>
                      </a:r>
                      <a:r>
                        <a:rPr lang="en-US"/>
                        <a:t>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9142467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Input Text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Path of element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Test data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9342400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Select From List by Label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Path of element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Value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885864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Choose File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Path of element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Directory of test data file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05322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Element Text Should Be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Path of element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text that should be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71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61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8A8DA3-1257-70AC-AA8A-6F5AA440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200" y="2136068"/>
            <a:ext cx="10515600" cy="35012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If want to find more library keywords, can refer to:</a:t>
            </a:r>
          </a:p>
          <a:p>
            <a:pPr marL="0" indent="0">
              <a:buNone/>
            </a:pPr>
            <a:r>
              <a:rPr lang="en-US">
                <a:cs typeface="Calibri"/>
                <a:hlinkClick r:id="rId2"/>
              </a:rPr>
              <a:t>https://robotframework.org/SeleniumLibrary/SeleniumLibrary.html#library-documentation-top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4349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FFD48BC7-DC40-47DE-87EE-9F4B6ECB9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xmlns="" id="{E502BBC7-2C76-46F3-BC24-5985BC13DB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xmlns="" id="{C7F28D52-2A5F-4D23-81AE-7CB8B591C7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55D49E-2D84-0E3F-5347-7027F4AFA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>
                <a:cs typeface="Calibri Light"/>
              </a:rPr>
              <a:t>Copy Element (Xpath) in webpage</a:t>
            </a:r>
            <a:endParaRPr lang="en-US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FEA72E-5A85-5C5C-5E22-57A46058F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629484E-3792-4B3D-89AD-7C8A1ED0E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xmlns="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B94414-8FAF-2DEE-6776-8E378960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/>
              <a:t>ROBOT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E5EFD9-3384-8A62-DC5D-198120DEB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/>
              <a:t>Introduction robot framework  </a:t>
            </a:r>
            <a:r>
              <a:rPr lang="en-US" sz="2400"/>
              <a:t>   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xmlns="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 grey robot with  colourful buttons">
            <a:extLst>
              <a:ext uri="{FF2B5EF4-FFF2-40B4-BE49-F238E27FC236}">
                <a16:creationId xmlns:a16="http://schemas.microsoft.com/office/drawing/2014/main" xmlns="" id="{65EA95BB-15E4-D215-9ABD-DB51ED86E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139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6083F5-0AEF-B00A-7BC4-2D365B56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AA50C9-742B-B954-5E19-815CA866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. Choose element that want to get code</a:t>
            </a:r>
            <a:br>
              <a:rPr lang="en-US">
                <a:ea typeface="+mn-lt"/>
                <a:cs typeface="+mn-lt"/>
              </a:rPr>
            </a:b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ii. Right click and then click on Inspect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alibri Light"/>
                <a:cs typeface="Calibri Light"/>
              </a:rPr>
              <a:t>iii.  Inspect coding tab is shown on right (or left/below) and it will highlight code that represent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69E4C-74DD-0FB1-7937-FFA9073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800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8" y="738697"/>
            <a:ext cx="10280664" cy="5782873"/>
          </a:xfrm>
        </p:spPr>
      </p:pic>
    </p:spTree>
    <p:extLst>
      <p:ext uri="{BB962C8B-B14F-4D97-AF65-F5344CB8AC3E}">
        <p14:creationId xmlns:p14="http://schemas.microsoft.com/office/powerpoint/2010/main" val="105083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615FAD-E875-0AB1-3962-B14C7BE4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23" y="28149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iv.  Right click on the highlight code and click Copy -&gt; Copy </a:t>
            </a:r>
            <a:r>
              <a:rPr lang="en-US" dirty="0" err="1">
                <a:ea typeface="+mn-lt"/>
                <a:cs typeface="+mn-lt"/>
              </a:rPr>
              <a:t>XPath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37" y="1083155"/>
            <a:ext cx="9713344" cy="54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98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11DBBF1-3229-4BD9-B3D1-B4CA571E74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BC87C3E-1040-4EE4-9BDB-9537F7A1B3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EA592F-49D3-B6CC-4000-83AC8EC09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n-US" sz="6600">
                <a:cs typeface="Calibri Light"/>
              </a:rPr>
              <a:t>First testing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EF36F74-B895-3474-1C31-C2EE77E69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Simple Make </a:t>
            </a:r>
            <a:r>
              <a:rPr lang="en-US" dirty="0"/>
              <a:t>Appointment</a:t>
            </a:r>
            <a:endParaRPr lang="en-US" dirty="0"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42CDBECE-872A-4C73-9DC1-BB4E805E2C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5CD5A0B-CDD7-427C-AA42-2EECFDFA18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607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Steps for Make Appointment test case: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Open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Click ‘Make Appointment’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Log in using given username and password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Choose Facility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Tick ‘Apply for hospital readmission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Choose ‘Healthcare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Put comment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Click ‘Book Appointment’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Validate ‘Appointment Confirmation’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397632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96AF7F-986A-01C6-6553-DE0DA3D4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Create Directory/folder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D47C55-B438-D466-3F71-30166D24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Create new directory/folder (optional) for saving step definitions: Right click on main directory (on left side of RIDE) and choose ‘New Suite’. </a:t>
            </a:r>
            <a:r>
              <a:rPr lang="en-US" sz="2400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eriod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 Add Suite window, change Type from ‘File’ into ‘Directory’. Then click ‘OK’. ‘Feature’ directory can be found under main directory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eriod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4113323"/>
            <a:ext cx="717332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71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12F49-9FC8-7EE3-6E6F-6FEC701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Create Test Suite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C6B89F-7740-9A4F-8F72-0ACD8E4CD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400" dirty="0">
                <a:cs typeface="Calibri" panose="020F0502020204030204"/>
              </a:rPr>
              <a:t>Right click on Feature Directory and choose ‘New Suite’. </a:t>
            </a:r>
            <a:r>
              <a:rPr lang="en-US" sz="2400" dirty="0" smtClean="0">
                <a:cs typeface="Calibri" panose="020F0502020204030204"/>
              </a:rPr>
              <a:t/>
            </a:r>
            <a:br>
              <a:rPr lang="en-US" sz="2400" dirty="0" smtClean="0">
                <a:cs typeface="Calibri" panose="020F0502020204030204"/>
              </a:rPr>
            </a:br>
            <a:endParaRPr lang="en-US" sz="2400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r>
              <a:rPr lang="en-US" sz="2400" dirty="0">
                <a:cs typeface="Calibri" panose="020F0502020204030204"/>
              </a:rPr>
              <a:t>In Add Suite window, named it as </a:t>
            </a:r>
            <a:r>
              <a:rPr lang="en-US" sz="2400" dirty="0" smtClean="0">
                <a:cs typeface="Calibri" panose="020F0502020204030204"/>
              </a:rPr>
              <a:t>‘1_Make_Appointment’ </a:t>
            </a:r>
            <a:r>
              <a:rPr lang="en-US" sz="2400" dirty="0">
                <a:cs typeface="Calibri" panose="020F0502020204030204"/>
              </a:rPr>
              <a:t>and then click OK. This test suite can be found under Feature.</a:t>
            </a:r>
            <a:endParaRPr lang="en-US" sz="2400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91" y="4135602"/>
            <a:ext cx="7163800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19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D55578-33D9-E81C-DF14-B8499892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Step 3: Import Selenium Library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75FF1A-1C48-D82B-41E9-07BA15C1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000">
                <a:cs typeface="Calibri" panose="020F0502020204030204"/>
              </a:rPr>
              <a:t>Click on library under 'import' and import Selenium Library by typing: '</a:t>
            </a:r>
            <a:r>
              <a:rPr lang="en-US" sz="2000" err="1">
                <a:cs typeface="Calibri" panose="020F0502020204030204"/>
              </a:rPr>
              <a:t>SeleniumLibrary</a:t>
            </a:r>
            <a:r>
              <a:rPr lang="en-US" sz="2000">
                <a:cs typeface="Calibri" panose="020F0502020204030204"/>
              </a:rPr>
              <a:t>'. Then click OK.</a:t>
            </a:r>
            <a:br>
              <a:rPr lang="en-US" sz="2000">
                <a:cs typeface="Calibri" panose="020F0502020204030204"/>
              </a:rPr>
            </a:br>
            <a:endParaRPr lang="en-US" sz="2000">
              <a:cs typeface="+mn-lt"/>
            </a:endParaRPr>
          </a:p>
          <a:p>
            <a:pPr marL="514350" indent="-514350">
              <a:buAutoNum type="romanLcPeriod"/>
            </a:pPr>
            <a:r>
              <a:rPr lang="en-US" sz="2000">
                <a:cs typeface="+mn-lt"/>
              </a:rPr>
              <a:t>On Edit Section (2nd picture), if </a:t>
            </a:r>
            <a:r>
              <a:rPr lang="en-US" sz="2000" err="1">
                <a:cs typeface="+mn-lt"/>
              </a:rPr>
              <a:t>colour</a:t>
            </a:r>
            <a:r>
              <a:rPr lang="en-US" sz="2000">
                <a:cs typeface="+mn-lt"/>
              </a:rPr>
              <a:t> of </a:t>
            </a:r>
            <a:r>
              <a:rPr lang="en-US" sz="2000" err="1">
                <a:cs typeface="+mn-lt"/>
              </a:rPr>
              <a:t>SeleniumLibrary</a:t>
            </a:r>
            <a:r>
              <a:rPr lang="en-US" sz="2000">
                <a:cs typeface="+mn-lt"/>
              </a:rPr>
              <a:t> is black, it means this library is valid. If </a:t>
            </a:r>
            <a:r>
              <a:rPr lang="en-US" sz="2000" err="1">
                <a:cs typeface="+mn-lt"/>
              </a:rPr>
              <a:t>colour</a:t>
            </a:r>
            <a:r>
              <a:rPr lang="en-US" sz="2000">
                <a:cs typeface="+mn-lt"/>
              </a:rPr>
              <a:t> is red, it means this library is invalid</a:t>
            </a:r>
          </a:p>
          <a:p>
            <a:pPr marL="514350" indent="-514350">
              <a:buAutoNum type="romanLcPeriod"/>
            </a:pPr>
            <a:endParaRPr lang="en-US" sz="2000"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xmlns="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D6757CC5-C11A-997E-1EB1-44B6793E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466" y="884274"/>
            <a:ext cx="6019331" cy="2124469"/>
          </a:xfrm>
          <a:prstGeom prst="rect">
            <a:avLst/>
          </a:prstGeom>
          <a:effectLst/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7C325FF9-A36E-017B-2B01-6604FEBC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325" y="3719255"/>
            <a:ext cx="4827916" cy="23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1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F52475-43F7-D19A-3FEB-48EEA3F7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4: Create Test Case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4681D6-0E7D-0765-0986-BD5067A84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400" dirty="0">
                <a:ea typeface="+mn-lt"/>
                <a:cs typeface="+mn-lt"/>
              </a:rPr>
              <a:t>Right click on main directory (on left side of RIDE) and choose ‘New Test Case’. </a:t>
            </a:r>
            <a:r>
              <a:rPr lang="en-US" sz="2400" dirty="0" smtClean="0">
                <a:ea typeface="+mn-lt"/>
                <a:cs typeface="+mn-lt"/>
              </a:rPr>
              <a:t/>
            </a:r>
            <a:br>
              <a:rPr lang="en-US" sz="2400" dirty="0" smtClean="0">
                <a:ea typeface="+mn-lt"/>
                <a:cs typeface="+mn-lt"/>
              </a:rPr>
            </a:br>
            <a:endParaRPr lang="en-US" sz="2400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r>
              <a:rPr lang="en-US" sz="2400" dirty="0">
                <a:ea typeface="+mn-lt"/>
                <a:cs typeface="+mn-lt"/>
              </a:rPr>
              <a:t>In Add Suite window, named it as </a:t>
            </a:r>
            <a:r>
              <a:rPr lang="en-US" sz="2400" dirty="0" smtClean="0">
                <a:ea typeface="+mn-lt"/>
                <a:cs typeface="+mn-lt"/>
              </a:rPr>
              <a:t>‘Make Appointment’ </a:t>
            </a:r>
            <a:r>
              <a:rPr lang="en-US" sz="2400" dirty="0">
                <a:ea typeface="+mn-lt"/>
                <a:cs typeface="+mn-lt"/>
              </a:rPr>
              <a:t>and then click OK. This </a:t>
            </a:r>
            <a:r>
              <a:rPr lang="en-US" sz="2400" dirty="0" smtClean="0">
                <a:ea typeface="+mn-lt"/>
                <a:cs typeface="+mn-lt"/>
              </a:rPr>
              <a:t>test case </a:t>
            </a:r>
            <a:r>
              <a:rPr lang="en-US" sz="2400" dirty="0">
                <a:ea typeface="+mn-lt"/>
                <a:cs typeface="+mn-lt"/>
              </a:rPr>
              <a:t>can be found under Test Suite.</a:t>
            </a:r>
          </a:p>
          <a:p>
            <a:pPr marL="514350" indent="-514350">
              <a:buAutoNum type="romanLcPeriod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2" y="4156570"/>
            <a:ext cx="7836783" cy="14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89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D56A4A-51E3-FEFD-1582-BD873F9B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Step 5: Put test steps into Test Case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4A99C1-0943-0101-89BC-9F00A501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4202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000" dirty="0">
                <a:cs typeface="Calibri" panose="020F0502020204030204"/>
              </a:rPr>
              <a:t>Click on test case and click Edit tab.</a:t>
            </a:r>
          </a:p>
          <a:p>
            <a:pPr marL="514350" indent="-514350">
              <a:buAutoNum type="romanLcPeriod"/>
            </a:pPr>
            <a:r>
              <a:rPr lang="en-US" sz="2000" dirty="0">
                <a:cs typeface="Calibri" panose="020F0502020204030204"/>
              </a:rPr>
              <a:t>In First column, put library keywords based on steps that have planned for this testing</a:t>
            </a:r>
          </a:p>
          <a:p>
            <a:pPr marL="514350" indent="-514350">
              <a:buAutoNum type="romanLcPeriod"/>
            </a:pPr>
            <a:r>
              <a:rPr lang="en-US" sz="2000" dirty="0">
                <a:cs typeface="Calibri" panose="020F0502020204030204"/>
              </a:rPr>
              <a:t>Copy element (</a:t>
            </a:r>
            <a:r>
              <a:rPr lang="en-US" sz="2000" dirty="0" err="1" smtClean="0">
                <a:cs typeface="Calibri" panose="020F0502020204030204"/>
              </a:rPr>
              <a:t>XPath</a:t>
            </a:r>
            <a:r>
              <a:rPr lang="en-US" sz="2000" dirty="0">
                <a:cs typeface="Calibri" panose="020F0502020204030204"/>
              </a:rPr>
              <a:t>) of object inside webpage. Then put </a:t>
            </a:r>
            <a:r>
              <a:rPr lang="en-US" sz="2000" dirty="0" smtClean="0">
                <a:cs typeface="Calibri" panose="020F0502020204030204"/>
              </a:rPr>
              <a:t>elements </a:t>
            </a:r>
            <a:r>
              <a:rPr lang="en-US" sz="2000" dirty="0">
                <a:cs typeface="Calibri" panose="020F0502020204030204"/>
              </a:rPr>
              <a:t>into second column</a:t>
            </a:r>
          </a:p>
          <a:p>
            <a:pPr marL="514350" indent="-514350">
              <a:buAutoNum type="romanLcPeriod"/>
            </a:pPr>
            <a:r>
              <a:rPr lang="en-US" sz="2000" dirty="0">
                <a:cs typeface="Calibri" panose="020F0502020204030204"/>
              </a:rPr>
              <a:t>Put value (only for steps that involve test data) into third column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xmlns="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35" y="920985"/>
            <a:ext cx="4915586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9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A5B4632-C963-4296-86F0-79AA9EA5A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7A273F-4756-ECEE-D036-7125FFE1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system-ui"/>
                <a:ea typeface="+mj-lt"/>
                <a:cs typeface="+mj-lt"/>
              </a:rPr>
              <a:t>Introduction Robot Framework</a:t>
            </a:r>
            <a:endParaRPr lang="en-US" sz="4800">
              <a:solidFill>
                <a:schemeClr val="bg1"/>
              </a:solidFill>
              <a:latin typeface="system-ui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E503AE16-604D-FEB0-811D-B50C3F15B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13198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7921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30D72488-ED5A-D141-BE31-B06C92EFDCE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STEP 6: Run test case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ACD8EA4-FDAC-7EB3-A9DD-96FF9C3BE547}"/>
              </a:ext>
            </a:extLst>
          </p:cNvPr>
          <p:cNvSpPr txBox="1">
            <a:spLocks/>
          </p:cNvSpPr>
          <p:nvPr/>
        </p:nvSpPr>
        <p:spPr>
          <a:xfrm>
            <a:off x="1154501" y="1840003"/>
            <a:ext cx="10515600" cy="1749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romanLcPeriod"/>
            </a:pPr>
            <a:r>
              <a:rPr lang="en-US">
                <a:ea typeface="+mn-lt"/>
                <a:cs typeface="+mn-lt"/>
              </a:rPr>
              <a:t>Tick the test case you want to run.</a:t>
            </a:r>
            <a:endParaRPr lang="en-US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romanLcPeriod"/>
            </a:pPr>
            <a:r>
              <a:rPr lang="en-US">
                <a:ea typeface="+mn-lt"/>
                <a:cs typeface="+mn-lt"/>
              </a:rPr>
              <a:t>Go to ‘Run’ tab</a:t>
            </a:r>
            <a:endParaRPr lang="en-US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romanLcPeriod"/>
            </a:pPr>
            <a:r>
              <a:rPr lang="en-US">
                <a:ea typeface="+mn-lt"/>
                <a:cs typeface="+mn-lt"/>
              </a:rPr>
              <a:t>Click ‘Start’ robot button.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62" y="3785145"/>
            <a:ext cx="10345004" cy="21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51D04-84FC-47A8-6EBB-7162F88D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7: Test case report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9BAEDD-43DD-4116-E342-DBC67B397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Click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Report</a:t>
            </a:r>
            <a:r>
              <a:rPr lang="en-US" dirty="0" smtClean="0">
                <a:cs typeface="Calibri"/>
              </a:rPr>
              <a:t> </a:t>
            </a:r>
            <a:r>
              <a:rPr lang="en-US" dirty="0">
                <a:cs typeface="Calibri"/>
              </a:rPr>
              <a:t>button on ‘Run’ tab to check the report.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66" y="3377378"/>
            <a:ext cx="655411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06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60F73E-4BF8-E59E-281F-A1CD83771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32" y="47415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Example of test case report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10" y="1260985"/>
            <a:ext cx="6584153" cy="53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3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0" y="0"/>
            <a:ext cx="7044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95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DF011B-D192-35D5-28B3-AE6E956B4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>
                <a:cs typeface="Calibri"/>
              </a:rPr>
              <a:t>To make testing process become proper, advance and easily, there are several features/setting that we will learn:</a:t>
            </a:r>
            <a:endParaRPr lang="en-US" err="1">
              <a:cs typeface="Calibri"/>
            </a:endParaRPr>
          </a:p>
          <a:p>
            <a:pPr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Test Setup</a:t>
            </a:r>
          </a:p>
          <a:p>
            <a:r>
              <a:rPr lang="en-US">
                <a:cs typeface="Calibri"/>
              </a:rPr>
              <a:t>Test Teardown</a:t>
            </a:r>
          </a:p>
          <a:p>
            <a:r>
              <a:rPr lang="en-US">
                <a:cs typeface="Calibri"/>
              </a:rPr>
              <a:t>Variable</a:t>
            </a:r>
          </a:p>
          <a:p>
            <a:r>
              <a:rPr lang="en-US">
                <a:cs typeface="Calibri"/>
              </a:rPr>
              <a:t>Keywords File</a:t>
            </a:r>
          </a:p>
          <a:p>
            <a:r>
              <a:rPr lang="en-US">
                <a:cs typeface="Calibri"/>
              </a:rPr>
              <a:t>Resource File</a:t>
            </a:r>
          </a:p>
        </p:txBody>
      </p:sp>
    </p:spTree>
    <p:extLst>
      <p:ext uri="{BB962C8B-B14F-4D97-AF65-F5344CB8AC3E}">
        <p14:creationId xmlns:p14="http://schemas.microsoft.com/office/powerpoint/2010/main" val="1024447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BAD76F3E-3A97-486B-B402-44400A8B91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B2AD71-E864-9CC0-5750-90AE69FF9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cs typeface="Calibri Light"/>
              </a:rPr>
              <a:t>Test Setup and Teardown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DF03F9F-29F1-1E79-1220-0B0D4610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1F6B52-91F4-4AEB-B6DB-29FEBCF28C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CD6F061-7C53-44F4-9794-953DB70A45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CC182-1B1F-8B45-3CA9-6FC2259A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Test Setup and Test Teardown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6AA7FD-5F64-3E44-4838-9BED35CE0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720"/>
            <a:ext cx="10515600" cy="5070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Test Setup</a:t>
            </a:r>
            <a:r>
              <a:rPr lang="en-US">
                <a:ea typeface="+mn-lt"/>
                <a:cs typeface="+mn-lt"/>
              </a:rPr>
              <a:t>: keyword/step that is executed before a test case(s)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Test Teardown</a:t>
            </a:r>
            <a:r>
              <a:rPr lang="en-US">
                <a:ea typeface="+mn-lt"/>
                <a:cs typeface="+mn-lt"/>
              </a:rPr>
              <a:t>: Keyword/step that is executed after a test case (s)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Both can be set in Test Suite. </a:t>
            </a:r>
          </a:p>
          <a:p>
            <a:r>
              <a:rPr lang="en-US">
                <a:cs typeface="Calibri"/>
              </a:rPr>
              <a:t>Steps</a:t>
            </a:r>
          </a:p>
          <a:p>
            <a:pPr lvl="1"/>
            <a:r>
              <a:rPr lang="en-US">
                <a:cs typeface="Calibri"/>
              </a:rPr>
              <a:t>Go to test suite in Edit tab</a:t>
            </a:r>
          </a:p>
          <a:p>
            <a:pPr lvl="1"/>
            <a:r>
              <a:rPr lang="en-US">
                <a:cs typeface="Calibri"/>
              </a:rPr>
              <a:t>Click Setting</a:t>
            </a:r>
          </a:p>
          <a:p>
            <a:pPr lvl="1"/>
            <a:r>
              <a:rPr lang="en-US">
                <a:cs typeface="Calibri"/>
              </a:rPr>
              <a:t>Find Setup and Teardown and click 'Edit'</a:t>
            </a:r>
          </a:p>
          <a:p>
            <a:pPr lvl="1"/>
            <a:r>
              <a:rPr lang="en-US">
                <a:cs typeface="Calibri"/>
              </a:rPr>
              <a:t>Put keyword/step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177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740C4A-C711-820E-A825-0A026DB3B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88644"/>
            <a:ext cx="10515600" cy="18640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But only one keyword/step can be set for both. </a:t>
            </a:r>
          </a:p>
          <a:p>
            <a:r>
              <a:rPr lang="en-US">
                <a:ea typeface="+mn-lt"/>
                <a:cs typeface="+mn-lt"/>
              </a:rPr>
              <a:t>To have keywords/steps in setup and teardown, keywords file should be created and set to both 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9DBCFAD7-C1C1-65C7-B27C-E5E66AA7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43" y="122572"/>
            <a:ext cx="4971690" cy="45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82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xmlns="" id="{BAD76F3E-3A97-486B-B402-44400A8B91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96A4D2-E448-7B76-A283-1AC45CB82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cs typeface="Calibri Light"/>
              </a:rPr>
              <a:t>Variable, Keywords File and Resource File</a:t>
            </a: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xmlns="" id="{391F6B52-91F4-4AEB-B6DB-29FEBCF28C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xmlns="" id="{2CD6F061-7C53-44F4-9794-953DB70A45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6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70FF13-4BA9-7F30-E3AD-09580341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system-ui"/>
                <a:cs typeface="Calibri Light"/>
              </a:rPr>
              <a:t>Variable</a:t>
            </a:r>
            <a:endParaRPr lang="en-US" b="1">
              <a:latin typeface="system-ui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9069D62A-DCEC-750D-B96A-18898AC5B0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680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DCC231C8-C761-4B31-9B1C-C6D19248C6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3B4E64-247A-BADC-07A2-0FCD2A9A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83" y="197755"/>
            <a:ext cx="4394928" cy="627238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  <a:t>Introduction </a:t>
            </a:r>
            <a:b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</a:br>
            <a: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  <a:t>Robot</a:t>
            </a:r>
            <a:b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</a:br>
            <a: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  <a:t>Framework</a:t>
            </a:r>
            <a:endParaRPr lang="en-US" sz="48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4800">
              <a:solidFill>
                <a:schemeClr val="tx1"/>
              </a:solidFill>
              <a:latin typeface="Calibri Light"/>
              <a:ea typeface="+mj-ea"/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817F32A0-ED74-EBE9-8F2E-862EA1E7E9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993593"/>
              </p:ext>
            </p:extLst>
          </p:nvPr>
        </p:nvGraphicFramePr>
        <p:xfrm>
          <a:off x="5093208" y="649147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8166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3">
            <a:extLst>
              <a:ext uri="{FF2B5EF4-FFF2-40B4-BE49-F238E27FC236}">
                <a16:creationId xmlns:a16="http://schemas.microsoft.com/office/drawing/2014/main" xmlns="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xmlns="" id="{D4183979-087C-8E85-C8A3-15A14748A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001857"/>
              </p:ext>
            </p:extLst>
          </p:nvPr>
        </p:nvGraphicFramePr>
        <p:xfrm>
          <a:off x="327349" y="437262"/>
          <a:ext cx="5374232" cy="4635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0" name="Group 25">
            <a:extLst>
              <a:ext uri="{FF2B5EF4-FFF2-40B4-BE49-F238E27FC236}">
                <a16:creationId xmlns:a16="http://schemas.microsoft.com/office/drawing/2014/main" xmlns="" id="{5995D10D-E9C9-47DB-AE7E-801FEF38F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CC1A72C6-3DE4-4EC3-9AD5-9E0D40D8CE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0B0DA1F1-C391-4EDF-9FE0-23E86E1377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8FA51A1D-B9F0-04DB-B5AE-A51D22466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966" y="287737"/>
            <a:ext cx="5374746" cy="3410520"/>
          </a:xfrm>
          <a:prstGeom prst="rect">
            <a:avLst/>
          </a:prstGeom>
        </p:spPr>
      </p:pic>
      <p:grpSp>
        <p:nvGrpSpPr>
          <p:cNvPr id="51" name="Group 29">
            <a:extLst>
              <a:ext uri="{FF2B5EF4-FFF2-40B4-BE49-F238E27FC236}">
                <a16:creationId xmlns:a16="http://schemas.microsoft.com/office/drawing/2014/main" xmlns="" id="{828A5161-06F1-46CF-8AD7-844680A59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D3F51FEB-38FB-4F6C-9F7B-2F2AFAB654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1E547BA6-BAE0-43BB-A7CA-60F69CE252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35060970-B5C0-1FDD-8A41-5A05ABFFA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548" y="3873500"/>
            <a:ext cx="5277133" cy="20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70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C39040-DE9E-A776-C8F7-582E2CFF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747324"/>
            <a:ext cx="11061939" cy="5429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iv. Now go to test case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v. To add variable, write ${</a:t>
            </a:r>
            <a:r>
              <a:rPr lang="en-US" err="1">
                <a:ea typeface="+mn-lt"/>
                <a:cs typeface="+mn-lt"/>
              </a:rPr>
              <a:t>Variablename</a:t>
            </a:r>
            <a:r>
              <a:rPr lang="en-US">
                <a:ea typeface="+mn-lt"/>
                <a:cs typeface="+mn-lt"/>
              </a:rPr>
              <a:t>} on third column as shown below:</a:t>
            </a:r>
            <a:endParaRPr lang="en-US"/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*If </a:t>
            </a:r>
            <a:r>
              <a:rPr lang="en-US" err="1">
                <a:ea typeface="+mn-lt"/>
                <a:cs typeface="+mn-lt"/>
              </a:rPr>
              <a:t>colour</a:t>
            </a:r>
            <a:r>
              <a:rPr lang="en-US">
                <a:ea typeface="+mn-lt"/>
                <a:cs typeface="+mn-lt"/>
              </a:rPr>
              <a:t> of Variable is green, it means this variable is existing. But if its </a:t>
            </a:r>
            <a:r>
              <a:rPr lang="en-US" err="1">
                <a:ea typeface="+mn-lt"/>
                <a:cs typeface="+mn-lt"/>
              </a:rPr>
              <a:t>colour</a:t>
            </a:r>
            <a:r>
              <a:rPr lang="en-US">
                <a:ea typeface="+mn-lt"/>
                <a:cs typeface="+mn-lt"/>
              </a:rPr>
              <a:t> is light purple/pink, it means this variable is not existing.</a:t>
            </a:r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4DB8E6A5-A4AA-E049-EF5B-121C796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6" y="3308291"/>
            <a:ext cx="10665123" cy="8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5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ABEC5-7308-F0DC-86B1-F6B8F413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Keywords File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8B7BF3-1A41-429B-6BB2-D1294C519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03" y="1978325"/>
            <a:ext cx="3922437" cy="46624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i="1">
                <a:ea typeface="+mn-lt"/>
                <a:cs typeface="+mn-lt"/>
              </a:rPr>
              <a:t>Combining existing keywords/test steps together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 i="1">
                <a:ea typeface="+mn-lt"/>
                <a:cs typeface="+mn-lt"/>
              </a:rPr>
              <a:t>Steps: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r>
              <a:rPr lang="en-US" sz="1700">
                <a:ea typeface="+mn-lt"/>
                <a:cs typeface="+mn-lt"/>
              </a:rPr>
              <a:t>Select any test case inside test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 suite. Inside test case, there are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many keywords/test steps. </a:t>
            </a:r>
          </a:p>
          <a:p>
            <a:pPr marL="514350" indent="-514350">
              <a:buAutoNum type="romanLcPeriod"/>
            </a:pPr>
            <a:r>
              <a:rPr lang="en-US" sz="1700">
                <a:ea typeface="+mn-lt"/>
                <a:cs typeface="+mn-lt"/>
              </a:rPr>
              <a:t>Main objective for this is creating keywords file so it can be set on Test Setup.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 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r>
              <a:rPr lang="en-US" sz="1700">
                <a:ea typeface="+mn-lt"/>
                <a:cs typeface="+mn-lt"/>
              </a:rPr>
              <a:t>Select  on test suite and then 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right click-&gt; New User Keywords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 to create keywords file </a:t>
            </a:r>
            <a:endParaRPr lang="en-US" sz="1700">
              <a:ea typeface="Calibri"/>
              <a:cs typeface="Calibri"/>
            </a:endParaRPr>
          </a:p>
          <a:p>
            <a:endParaRPr lang="en-US" sz="1700">
              <a:ea typeface="Calibri"/>
              <a:cs typeface="Calibri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xmlns="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6" t="9560" r="19693" b="22390"/>
          <a:stretch/>
        </p:blipFill>
        <p:spPr>
          <a:xfrm>
            <a:off x="5374256" y="983412"/>
            <a:ext cx="5952227" cy="46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0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FB79FB-D1FB-F748-C9D0-9E48CDA78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305"/>
            <a:ext cx="10515600" cy="5544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iv. Inside keywords file, copy/write keywords/test steps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45" y="1797716"/>
            <a:ext cx="835459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5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11CBC3-5BFC-EBEF-633E-E54EB0C3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4" y="589173"/>
            <a:ext cx="11910202" cy="6047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v.    After that, go to login test cases and delete (if you want).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vi.  Go to Test Suite -&gt; Setting. And then put keywords file name on Test Setup</a:t>
            </a:r>
            <a:endParaRPr lang="en-US" sz="2000" dirty="0"/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vii.  This test case can be run</a:t>
            </a:r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08" y="1594390"/>
            <a:ext cx="8992855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5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F7C431-8F44-5132-5FCF-FBBFC6565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38" y="603550"/>
            <a:ext cx="11047562" cy="3833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There is Keywords file that can link with variables.</a:t>
            </a:r>
          </a:p>
          <a:p>
            <a:pPr marL="0" indent="0">
              <a:buNone/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. Create keywords file and name it with any name include the variable</a:t>
            </a:r>
          </a:p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Example</a:t>
            </a:r>
            <a:r>
              <a:rPr lang="en-US" sz="2000" dirty="0" smtClean="0">
                <a:ea typeface="Calibri" panose="020F0502020204030204"/>
                <a:cs typeface="Calibri" panose="020F0502020204030204"/>
              </a:rPr>
              <a:t>: Put comment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ii. Put keywords/steps that related to those variable. After that, put variable names on third column and row that related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77" y="3312166"/>
            <a:ext cx="8202170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90464369-70FA-42AF-948F-80664CA7BF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419482-C9A0-9B49-08B5-BB59FA86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90" y="679698"/>
            <a:ext cx="6642881" cy="49646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cs typeface="Calibri" panose="020F0502020204030204"/>
              </a:rPr>
              <a:t>iii.     Go to test case Add Candidate, replace those two input steps with:</a:t>
            </a:r>
            <a:endParaRPr lang="en-US" sz="1700" dirty="0"/>
          </a:p>
          <a:p>
            <a:pPr>
              <a:buNone/>
            </a:pPr>
            <a:r>
              <a:rPr lang="en-US" sz="1700" i="1" dirty="0">
                <a:cs typeface="Calibri"/>
              </a:rPr>
              <a:t>          </a:t>
            </a:r>
            <a:r>
              <a:rPr lang="en-US" sz="1700" i="1" dirty="0" smtClean="0">
                <a:cs typeface="Calibri"/>
              </a:rPr>
              <a:t>Put ${comment}</a:t>
            </a:r>
            <a:endParaRPr lang="en-US" sz="1700" dirty="0">
              <a:ea typeface="+mn-lt"/>
              <a:cs typeface="+mn-lt"/>
            </a:endParaRPr>
          </a:p>
          <a:p>
            <a:pPr>
              <a:buNone/>
            </a:pPr>
            <a:r>
              <a:rPr lang="en-US" sz="1700" dirty="0">
                <a:cs typeface="Calibri"/>
              </a:rPr>
              <a:t>          Refer 1st picture</a:t>
            </a:r>
          </a:p>
          <a:p>
            <a:pPr>
              <a:buNone/>
            </a:pPr>
            <a:endParaRPr lang="en-US" sz="1700" i="1" dirty="0">
              <a:cs typeface="Calibri"/>
            </a:endParaRPr>
          </a:p>
          <a:p>
            <a:pPr>
              <a:buNone/>
            </a:pPr>
            <a:r>
              <a:rPr lang="en-US" sz="1700" dirty="0">
                <a:cs typeface="Calibri"/>
              </a:rPr>
              <a:t>Note: Make sure name of variables are same with variable in test suite, not with keywords file name (refer 2nd </a:t>
            </a:r>
            <a:r>
              <a:rPr lang="en-US" sz="1700" dirty="0" smtClean="0">
                <a:cs typeface="Calibri"/>
              </a:rPr>
              <a:t>picture</a:t>
            </a:r>
            <a:r>
              <a:rPr lang="en-US" sz="1700" dirty="0">
                <a:cs typeface="Calibri"/>
              </a:rPr>
              <a:t>)</a:t>
            </a:r>
            <a:endParaRPr lang="en-US" sz="1700" dirty="0"/>
          </a:p>
          <a:p>
            <a:pPr>
              <a:buNone/>
            </a:pPr>
            <a:endParaRPr lang="en-US" sz="1700" dirty="0">
              <a:cs typeface="Calibri"/>
            </a:endParaRPr>
          </a:p>
          <a:p>
            <a:pPr>
              <a:buNone/>
            </a:pPr>
            <a:r>
              <a:rPr lang="en-US" sz="1700" dirty="0">
                <a:cs typeface="Calibri"/>
              </a:rPr>
              <a:t>iv.       Test case can be run.</a:t>
            </a:r>
          </a:p>
          <a:p>
            <a:pPr marL="0" indent="0">
              <a:buNone/>
            </a:pPr>
            <a:endParaRPr lang="en-US" sz="1700" dirty="0">
              <a:cs typeface="Calibri"/>
            </a:endParaRPr>
          </a:p>
          <a:p>
            <a:pPr marL="0" indent="0">
              <a:buNone/>
            </a:pPr>
            <a:endParaRPr lang="en-US" sz="1700" dirty="0"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C552A98-EF7D-4D42-AB69-066B786AB5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5447" y="399675"/>
            <a:ext cx="4647368" cy="277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6604B49-AD5C-4590-B051-06C8222ECD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BB19363-8354-4E75-A15C-A08F755171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5447" y="3429000"/>
            <a:ext cx="4647368" cy="277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A648176E-454C-437C-B0FC-9B82FCF32B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46" y="282702"/>
            <a:ext cx="4647369" cy="2572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09" y="3323590"/>
            <a:ext cx="6800491" cy="29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8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B16CB1-3EA1-D8CD-534F-3E7B092B2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For more detail by looking test suite that used setup, teardown, variable and keyword file, can refer to </a:t>
            </a:r>
            <a:r>
              <a:rPr lang="en-US" dirty="0" smtClean="0">
                <a:cs typeface="Calibri"/>
              </a:rPr>
              <a:t>'1 1 Make Appointment' </a:t>
            </a:r>
            <a:r>
              <a:rPr lang="en-US" dirty="0">
                <a:cs typeface="Calibri"/>
              </a:rPr>
              <a:t>test suite</a:t>
            </a:r>
          </a:p>
        </p:txBody>
      </p:sp>
    </p:spTree>
    <p:extLst>
      <p:ext uri="{BB962C8B-B14F-4D97-AF65-F5344CB8AC3E}">
        <p14:creationId xmlns:p14="http://schemas.microsoft.com/office/powerpoint/2010/main" val="861005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EE979F-9452-0D5A-51F6-D8EC5AEC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Resource File</a:t>
            </a:r>
            <a:endParaRPr lang="en-US" sz="3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E80C965-DB6D-4F81-9E9E-B027384D0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A580F890-B085-4E95-96AA-55AEBEC5CE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D3F51FEB-38FB-4F6C-9F7B-2F2AFAB65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E547BA6-BAE0-43BB-A7CA-60F69CE252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xmlns="" id="{6E37AA6F-4EE5-AD9A-9476-9984C8F89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cs typeface="Calibri"/>
              </a:rPr>
              <a:t>Keywords and variables from test suite A cannot be used on another test suits.</a:t>
            </a:r>
            <a:br>
              <a:rPr lang="en-US" dirty="0">
                <a:cs typeface="Calibri"/>
              </a:rPr>
            </a:b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cs typeface="Calibri"/>
              </a:rPr>
              <a:t>Resource files provide a mechanism (keywords and variable) for sharing 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04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40F206-6F50-3D48-9FBF-303AFC1E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927"/>
            <a:ext cx="10515600" cy="62347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ea typeface="+mn-lt"/>
                <a:cs typeface="+mn-lt"/>
              </a:rPr>
              <a:t>Steps:</a:t>
            </a:r>
            <a:endParaRPr lang="en-US" u="sng" dirty="0"/>
          </a:p>
          <a:p>
            <a:pPr marL="514350" indent="-514350">
              <a:buAutoNum type="romanLcPeriod"/>
            </a:pPr>
            <a:endParaRPr lang="en-US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r>
              <a:rPr lang="en-US" dirty="0" smtClean="0">
                <a:ea typeface="+mn-lt"/>
                <a:cs typeface="+mn-lt"/>
              </a:rPr>
              <a:t>Create resource </a:t>
            </a:r>
            <a:r>
              <a:rPr lang="en-US" dirty="0" smtClean="0">
                <a:ea typeface="+mn-lt"/>
                <a:cs typeface="+mn-lt"/>
              </a:rPr>
              <a:t>file</a:t>
            </a:r>
            <a:r>
              <a:rPr lang="en-US" dirty="0" smtClean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by right click on main folder (or other folder/directory) and click ‘New Resource’. 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r>
              <a:rPr lang="en-US" dirty="0">
                <a:ea typeface="+mn-lt"/>
                <a:cs typeface="+mn-lt"/>
              </a:rPr>
              <a:t>‘New resource file’ window will be popped up. Give a name and click ‘OK’.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r>
              <a:rPr lang="en-US" dirty="0">
                <a:ea typeface="+mn-lt"/>
                <a:cs typeface="+mn-lt"/>
              </a:rPr>
              <a:t>Click on that scenarios resource file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r>
              <a:rPr lang="en-US" dirty="0">
                <a:ea typeface="+mn-lt"/>
                <a:cs typeface="+mn-lt"/>
              </a:rPr>
              <a:t>You can create variables or keywords inside resource file.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946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A5C1A-EBD0-4E75-1B55-AF05B5A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of Robot Framework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  <a:p>
            <a:pPr algn="ct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7C975C7-62D0-55F3-740E-F51D30C62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32683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6573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xmlns="" id="{AE6CA01B-0DEB-4E9A-9768-B728DA42C1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xmlns="" id="{A57D8C8E-634E-4E83-9657-225A4DFE4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9D5D1578-BE90-4A7E-9856-BB4025E5AE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8ADDDE1-EC05-4BE5-9866-89714E0B73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A118A52-E1FF-455C-B1A1-1CF50EE059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30E1677B-677B-48F1-971D-9E7F3CA512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A74D86-1F4A-C462-AADD-45BF3C65D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144" y="1194117"/>
            <a:ext cx="5800451" cy="43320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v.    Go to any test suite. Then, click ‘Resource’ under Add Import</a:t>
            </a:r>
            <a:r>
              <a:rPr lang="en-US" sz="2000" dirty="0">
                <a:ea typeface="+mn-lt"/>
                <a:cs typeface="+mn-lt"/>
              </a:rPr>
              <a:t/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sz="2000" dirty="0">
              <a:solidFill>
                <a:schemeClr val="tx2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vi.   Resource’ window will be popped up. Browse scenario resource file as shown in below and click OK. </a:t>
            </a:r>
            <a:endParaRPr lang="en-US" sz="2000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vii.  The list of added library and resource is shown. If library and resource are invalid,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colour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of library and resource word become red.</a:t>
            </a:r>
            <a:endParaRPr lang="en-US" sz="2000" dirty="0">
              <a:solidFill>
                <a:schemeClr val="tx2"/>
              </a:solidFill>
              <a:cs typeface="Calibri" panose="020F0502020204030204"/>
            </a:endParaRPr>
          </a:p>
          <a:p>
            <a:endParaRPr lang="en-US" sz="1800" dirty="0">
              <a:solidFill>
                <a:schemeClr val="tx2"/>
              </a:solidFill>
              <a:cs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89" y="98664"/>
            <a:ext cx="4587947" cy="2600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462" y="2995509"/>
            <a:ext cx="5242629" cy="1449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401" y="4623052"/>
            <a:ext cx="5253488" cy="21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2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5666830-9A19-4E01-8505-D6C7F9AC5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yellow figures and a red figure on the other side">
            <a:extLst>
              <a:ext uri="{FF2B5EF4-FFF2-40B4-BE49-F238E27FC236}">
                <a16:creationId xmlns:a16="http://schemas.microsoft.com/office/drawing/2014/main" xmlns="" id="{44E6181B-D3DD-FC69-B762-CFCE7B02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6" r="-3" b="-3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xmlns="" id="{AE9FC877-7FB6-4D22-9988-35420644E2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E41809D1-F12E-46BB-B804-5F209D325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A6337D-D480-A029-C9E7-DD53FC13F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ea typeface="+mj-lt"/>
                <a:cs typeface="+mj-lt"/>
              </a:rPr>
              <a:t>Behavior-driven development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0C69E90-B79F-8A0A-B4EE-F4E5263C1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865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25D640-0067-DBED-5689-02BC3416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Behavior-driven development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0AFBF7-AD00-CFDF-4289-F3F3706C0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BDD is method when </a:t>
            </a:r>
            <a:r>
              <a:rPr lang="en-US">
                <a:ea typeface="+mn-lt"/>
                <a:cs typeface="+mn-lt"/>
              </a:rPr>
              <a:t>an application is documented and designed around the behavior a user expects to experience when interacting with it.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BDD helps to avoid bloat, excessive code, unnecessary features or lack of focus from developer and others.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901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Create ‘Open n login’ and ‘</a:t>
            </a:r>
            <a:r>
              <a:rPr lang="en-US" dirty="0" err="1" smtClean="0"/>
              <a:t>Make_appointment</a:t>
            </a:r>
            <a:r>
              <a:rPr lang="en-US" dirty="0" smtClean="0"/>
              <a:t>’ resources files 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000" dirty="0" smtClean="0"/>
              <a:t>Create folder that can store resources file  (refer page 34)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000" dirty="0" smtClean="0"/>
              <a:t>Create ‘Open n login’ and ‘make appointment’ resources files under this folder (refer page 58)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000" dirty="0" smtClean="0"/>
              <a:t>In ‘Open n login’ resources file, create new user keyword: </a:t>
            </a:r>
            <a:r>
              <a:rPr lang="en-US" sz="2000" dirty="0" err="1" smtClean="0"/>
              <a:t>open_login</a:t>
            </a:r>
            <a:endParaRPr lang="en-US" sz="20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2000" dirty="0" smtClean="0"/>
              <a:t>Write steps in </a:t>
            </a:r>
            <a:r>
              <a:rPr lang="en-US" sz="2000" dirty="0" err="1" smtClean="0"/>
              <a:t>open_login</a:t>
            </a:r>
            <a:r>
              <a:rPr lang="en-US" sz="2000" dirty="0" smtClean="0"/>
              <a:t> user keyword as shown in below: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514350" indent="-514350">
              <a:buFont typeface="+mj-lt"/>
              <a:buAutoNum type="romanLcPeriod"/>
            </a:pPr>
            <a:endParaRPr lang="en-MY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6" y="3591438"/>
            <a:ext cx="5458587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01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69343"/>
            <a:ext cx="10515600" cy="617651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 startAt="5"/>
            </a:pPr>
            <a:r>
              <a:rPr lang="en-US" sz="2000" dirty="0" smtClean="0"/>
              <a:t>In ‘</a:t>
            </a:r>
            <a:r>
              <a:rPr lang="en-US" sz="2000" dirty="0"/>
              <a:t>make appointment</a:t>
            </a:r>
            <a:r>
              <a:rPr lang="en-US" sz="2000" dirty="0" smtClean="0"/>
              <a:t>’ </a:t>
            </a:r>
            <a:r>
              <a:rPr lang="en-US" sz="2000" dirty="0"/>
              <a:t>resources file, create new user keyword</a:t>
            </a:r>
            <a:r>
              <a:rPr lang="en-US" sz="2000" dirty="0" smtClean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Put_information</a:t>
            </a:r>
            <a:r>
              <a:rPr lang="en-US" sz="2000" dirty="0"/>
              <a:t> with comment, </a:t>
            </a:r>
            <a:r>
              <a:rPr lang="en-US" sz="2000" dirty="0" err="1" smtClean="0"/>
              <a:t>Put_Date</a:t>
            </a:r>
            <a:r>
              <a:rPr lang="en-US" sz="2000" dirty="0"/>
              <a:t> and </a:t>
            </a:r>
            <a:r>
              <a:rPr lang="en-US" sz="2000" dirty="0" err="1"/>
              <a:t>Submit_n_validation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514350" indent="-514350">
              <a:buFont typeface="+mj-lt"/>
              <a:buAutoNum type="romanLcPeriod" startAt="5"/>
            </a:pPr>
            <a:r>
              <a:rPr lang="en-US" sz="2000" dirty="0" smtClean="0"/>
              <a:t>There are other method to write test steps. Click on </a:t>
            </a:r>
            <a:r>
              <a:rPr lang="en-US" sz="2000" dirty="0"/>
              <a:t>In ‘make appointment’ resources </a:t>
            </a:r>
            <a:r>
              <a:rPr lang="en-US" sz="2000" dirty="0" smtClean="0"/>
              <a:t>file, then click ‘Test Edit’ tab. You can write it by using robot framework syntax. You can write test steps as shown in figure below: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1" y="2568492"/>
            <a:ext cx="1121679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93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009"/>
            <a:ext cx="10515600" cy="1325563"/>
          </a:xfrm>
        </p:spPr>
        <p:txBody>
          <a:bodyPr/>
          <a:lstStyle/>
          <a:p>
            <a:r>
              <a:rPr lang="en-US" dirty="0" smtClean="0"/>
              <a:t>Step 2: Create BDD Test Suite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6886"/>
            <a:ext cx="10515600" cy="5446442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+mj-lt"/>
              <a:buAutoNum type="romanLcPeriod"/>
            </a:pPr>
            <a:r>
              <a:rPr lang="en-US" sz="2000" dirty="0" smtClean="0"/>
              <a:t>Create new test suite under ‘</a:t>
            </a:r>
            <a:r>
              <a:rPr lang="en-US" sz="2000" dirty="0" err="1" smtClean="0"/>
              <a:t>Test_suite</a:t>
            </a:r>
            <a:r>
              <a:rPr lang="en-US" sz="2000" dirty="0" smtClean="0"/>
              <a:t>’ folder and naming it as ‘2 make appointment </a:t>
            </a:r>
            <a:r>
              <a:rPr lang="en-US" sz="2000" dirty="0" err="1" smtClean="0"/>
              <a:t>bdd</a:t>
            </a:r>
            <a:r>
              <a:rPr lang="en-US" sz="2000" dirty="0" smtClean="0"/>
              <a:t>’. (refer page 35 and 36)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000" dirty="0" smtClean="0"/>
              <a:t>In test suite, import </a:t>
            </a:r>
            <a:r>
              <a:rPr lang="en-US" sz="2000" dirty="0"/>
              <a:t>Open n login’ and ‘make appointment’ resources </a:t>
            </a:r>
            <a:r>
              <a:rPr lang="en-US" sz="2000" dirty="0" smtClean="0"/>
              <a:t>files. (Refer page 59)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000" dirty="0" smtClean="0"/>
              <a:t>Then create test case (refer page 37)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000" dirty="0" smtClean="0"/>
              <a:t>Inside test case, you can put name of keywords as shown in figure below: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571500" indent="-571500">
              <a:buFont typeface="+mj-lt"/>
              <a:buAutoNum type="romanLcPeriod"/>
            </a:pPr>
            <a:r>
              <a:rPr lang="en-US" sz="2000" dirty="0"/>
              <a:t>After than, go to ‘Run’ tab and click ‘start’ to execute test </a:t>
            </a:r>
            <a:r>
              <a:rPr lang="en-US" sz="2000" dirty="0" smtClean="0"/>
              <a:t>case</a:t>
            </a:r>
            <a:r>
              <a:rPr lang="en-MY" sz="2000" dirty="0" smtClean="0"/>
              <a:t/>
            </a:r>
            <a:br>
              <a:rPr lang="en-MY" sz="2000" dirty="0" smtClean="0"/>
            </a:br>
            <a:r>
              <a:rPr lang="en-MY" sz="2000" dirty="0" smtClean="0"/>
              <a:t/>
            </a:r>
            <a:br>
              <a:rPr lang="en-MY" sz="2000" dirty="0" smtClean="0"/>
            </a:b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46" y="2825250"/>
            <a:ext cx="4296375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1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5666830-9A19-4E01-8505-D6C7F9AC5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xmlns="" id="{B112D124-AA4C-D819-B28A-3EC07B1AD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9" r="23052" b="8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xmlns="" id="{AE9FC877-7FB6-4D22-9988-35420644E2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E41809D1-F12E-46BB-B804-5F209D325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D7F14-4046-81B3-D594-1EECDE47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cs typeface="Calibri Light"/>
              </a:rPr>
              <a:t>Data Driven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DB6759-765C-D49E-4AE9-8B6A6996A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ea typeface="+mn-lt"/>
                <a:cs typeface="+mn-lt"/>
              </a:rPr>
              <a:t>*Learn creating keywords and variable first</a:t>
            </a:r>
            <a:endParaRPr lang="en-US" sz="2000"/>
          </a:p>
          <a:p>
            <a:pPr algn="l"/>
            <a:endParaRPr lang="en-US" sz="2000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44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D869C5-6D47-89D9-689A-8B6A5631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10"/>
            <a:ext cx="10515600" cy="606696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Steps: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DA2C7A-E441-291A-D1AC-B0810D674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4" y="747324"/>
            <a:ext cx="11522014" cy="61053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>
                <a:ea typeface="+mn-lt"/>
                <a:cs typeface="+mn-lt"/>
              </a:rPr>
              <a:t>Create test suite for data driven testing (</a:t>
            </a:r>
            <a:r>
              <a:rPr lang="en-US" sz="2000" dirty="0" smtClean="0">
                <a:ea typeface="+mn-lt"/>
                <a:cs typeface="+mn-lt"/>
              </a:rPr>
              <a:t>e.g.: </a:t>
            </a:r>
            <a:r>
              <a:rPr lang="en-US" sz="2000" dirty="0">
                <a:ea typeface="+mn-lt"/>
                <a:cs typeface="+mn-lt"/>
              </a:rPr>
              <a:t>named </a:t>
            </a:r>
            <a:r>
              <a:rPr lang="en-US" sz="2000" dirty="0" smtClean="0">
                <a:ea typeface="+mn-lt"/>
                <a:cs typeface="+mn-lt"/>
              </a:rPr>
              <a:t>as make appointment </a:t>
            </a:r>
            <a:r>
              <a:rPr lang="en-US" sz="2000" dirty="0" err="1" smtClean="0">
                <a:ea typeface="+mn-lt"/>
                <a:cs typeface="+mn-lt"/>
              </a:rPr>
              <a:t>dd</a:t>
            </a:r>
            <a:r>
              <a:rPr lang="en-US" sz="2000" dirty="0" smtClean="0">
                <a:ea typeface="+mn-lt"/>
                <a:cs typeface="+mn-lt"/>
              </a:rPr>
              <a:t>)</a:t>
            </a:r>
            <a:endParaRPr lang="en-US" sz="20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Create </a:t>
            </a:r>
            <a:r>
              <a:rPr lang="en-US" sz="2000" dirty="0">
                <a:ea typeface="+mn-lt"/>
                <a:cs typeface="+mn-lt"/>
              </a:rPr>
              <a:t>test cases that represent data. For this example, create three test cases </a:t>
            </a: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0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0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0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Click </a:t>
            </a:r>
            <a:r>
              <a:rPr lang="en-US" sz="2000" dirty="0">
                <a:ea typeface="+mn-lt"/>
                <a:cs typeface="+mn-lt"/>
              </a:rPr>
              <a:t>on test case and click Edit tab. Inside test cases, put data value for testing. For example, each test cases have </a:t>
            </a:r>
            <a:r>
              <a:rPr lang="en-US" sz="2000" dirty="0" smtClean="0">
                <a:ea typeface="+mn-lt"/>
                <a:cs typeface="+mn-lt"/>
              </a:rPr>
              <a:t>two </a:t>
            </a:r>
            <a:r>
              <a:rPr lang="en-US" sz="2000" dirty="0">
                <a:ea typeface="+mn-lt"/>
                <a:cs typeface="+mn-lt"/>
              </a:rPr>
              <a:t>data value such as </a:t>
            </a:r>
            <a:r>
              <a:rPr lang="en-US" sz="2000" dirty="0" smtClean="0">
                <a:ea typeface="+mn-lt"/>
                <a:cs typeface="+mn-lt"/>
              </a:rPr>
              <a:t>facility and comment. </a:t>
            </a:r>
            <a:r>
              <a:rPr lang="en-US" sz="2000" dirty="0">
                <a:ea typeface="+mn-lt"/>
                <a:cs typeface="+mn-lt"/>
              </a:rPr>
              <a:t>Then, put data value to another test cases</a:t>
            </a:r>
            <a:endParaRPr lang="en-US" sz="2000" dirty="0">
              <a:cs typeface="Calibri"/>
            </a:endParaRP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4608"/>
          <a:stretch/>
        </p:blipFill>
        <p:spPr>
          <a:xfrm>
            <a:off x="4888614" y="1837425"/>
            <a:ext cx="2521679" cy="707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83" y="4231283"/>
            <a:ext cx="3048425" cy="2191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212" y="4231283"/>
            <a:ext cx="313416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68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178FFF-65D5-31B2-8EE3-F354E09A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445399"/>
            <a:ext cx="10903788" cy="57315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4. On </a:t>
            </a:r>
            <a:r>
              <a:rPr lang="en-US" sz="2000" dirty="0" smtClean="0">
                <a:ea typeface="+mn-lt"/>
                <a:cs typeface="+mn-lt"/>
              </a:rPr>
              <a:t>test </a:t>
            </a:r>
            <a:r>
              <a:rPr lang="en-US" sz="2000" dirty="0">
                <a:ea typeface="+mn-lt"/>
                <a:cs typeface="+mn-lt"/>
              </a:rPr>
              <a:t>suite, create Keywords </a:t>
            </a:r>
            <a:r>
              <a:rPr lang="en-US" sz="2000" dirty="0" smtClean="0">
                <a:ea typeface="+mn-lt"/>
                <a:cs typeface="+mn-lt"/>
              </a:rPr>
              <a:t>(e.g.: </a:t>
            </a:r>
            <a:r>
              <a:rPr lang="en-US" sz="2000" dirty="0">
                <a:ea typeface="+mn-lt"/>
                <a:cs typeface="+mn-lt"/>
              </a:rPr>
              <a:t>named as </a:t>
            </a:r>
            <a:r>
              <a:rPr lang="en-US" sz="2000" dirty="0" err="1" smtClean="0">
                <a:ea typeface="+mn-lt"/>
                <a:cs typeface="+mn-lt"/>
              </a:rPr>
              <a:t>make_appoiment</a:t>
            </a:r>
            <a:r>
              <a:rPr lang="en-US" sz="2000" dirty="0" smtClean="0">
                <a:ea typeface="+mn-lt"/>
                <a:cs typeface="+mn-lt"/>
              </a:rPr>
              <a:t>)</a:t>
            </a: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5. Click on </a:t>
            </a:r>
            <a:r>
              <a:rPr lang="en-US" sz="2000" dirty="0" smtClean="0">
                <a:ea typeface="+mn-lt"/>
                <a:cs typeface="+mn-lt"/>
              </a:rPr>
              <a:t>this test suite </a:t>
            </a:r>
            <a:r>
              <a:rPr lang="en-US" sz="2000" dirty="0">
                <a:ea typeface="+mn-lt"/>
                <a:cs typeface="+mn-lt"/>
              </a:rPr>
              <a:t>and then click on Text Edit tab. </a:t>
            </a: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6. Under **Setting**, type </a:t>
            </a:r>
            <a:r>
              <a:rPr lang="en-US" sz="2000" i="1" dirty="0" err="1" smtClean="0">
                <a:ea typeface="+mn-lt"/>
                <a:cs typeface="+mn-lt"/>
              </a:rPr>
              <a:t>make_appoiment</a:t>
            </a:r>
            <a:r>
              <a:rPr lang="en-US" sz="2000" dirty="0" smtClean="0">
                <a:ea typeface="+mn-lt"/>
                <a:cs typeface="+mn-lt"/>
              </a:rPr>
              <a:t>(name </a:t>
            </a:r>
            <a:r>
              <a:rPr lang="en-US" sz="2000" dirty="0">
                <a:ea typeface="+mn-lt"/>
                <a:cs typeface="+mn-lt"/>
              </a:rPr>
              <a:t>for keyword)</a:t>
            </a:r>
            <a:endParaRPr lang="en-US" sz="20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362" y="1017776"/>
            <a:ext cx="2639683" cy="116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5722"/>
          <a:stretch/>
        </p:blipFill>
        <p:spPr>
          <a:xfrm>
            <a:off x="1740217" y="3544270"/>
            <a:ext cx="8754697" cy="22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628DB9-3252-1E12-5E2C-0D0A7B090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502909"/>
            <a:ext cx="11061939" cy="5674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7. Under </a:t>
            </a:r>
            <a:r>
              <a:rPr lang="en-US" sz="2000" dirty="0" smtClean="0">
                <a:ea typeface="+mn-lt"/>
                <a:cs typeface="+mn-lt"/>
              </a:rPr>
              <a:t>Keyword, </a:t>
            </a:r>
            <a:r>
              <a:rPr lang="en-US" sz="2000" dirty="0">
                <a:ea typeface="+mn-lt"/>
                <a:cs typeface="+mn-lt"/>
              </a:rPr>
              <a:t>type  </a:t>
            </a:r>
            <a:r>
              <a:rPr lang="en-US" sz="2000" i="1" dirty="0">
                <a:ea typeface="+mn-lt"/>
                <a:cs typeface="+mn-lt"/>
              </a:rPr>
              <a:t>[Arguments]  name of variables</a:t>
            </a:r>
            <a:r>
              <a:rPr lang="en-US" sz="2000" dirty="0">
                <a:ea typeface="+mn-lt"/>
                <a:cs typeface="+mn-lt"/>
              </a:rPr>
              <a:t> that will be used as following: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r>
              <a:rPr lang="en-US" sz="2000" dirty="0" smtClean="0">
                <a:cs typeface="Calibri"/>
              </a:rPr>
              <a:t>8. Then</a:t>
            </a:r>
            <a:r>
              <a:rPr lang="en-US" sz="2000" dirty="0">
                <a:cs typeface="Calibri"/>
              </a:rPr>
              <a:t>, type steps (either on Edit or Test Edit tab) </a:t>
            </a:r>
            <a:r>
              <a:rPr lang="en-US" sz="2000" dirty="0" smtClean="0">
                <a:cs typeface="Calibri"/>
              </a:rPr>
              <a:t>in keyword. </a:t>
            </a:r>
            <a:r>
              <a:rPr lang="en-US" sz="2000" dirty="0">
                <a:cs typeface="Calibri"/>
              </a:rPr>
              <a:t>For value, put name of variables on third columns for some steps as shown below:</a:t>
            </a:r>
            <a:endParaRPr lang="en-US" sz="2000" dirty="0"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227" b="33412"/>
          <a:stretch/>
        </p:blipFill>
        <p:spPr>
          <a:xfrm>
            <a:off x="3038493" y="1008103"/>
            <a:ext cx="5320504" cy="2753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5112"/>
          <a:stretch/>
        </p:blipFill>
        <p:spPr>
          <a:xfrm>
            <a:off x="1718651" y="4735902"/>
            <a:ext cx="8754697" cy="18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DBCE0E-013E-EAE8-E2EF-79C2D3C0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>
                <a:ea typeface="+mj-lt"/>
                <a:cs typeface="+mj-lt"/>
              </a:rPr>
              <a:t>Benefit robot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8B86F7-2BCF-5C3D-C6F4-9AFAF71EC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It is open-source framework.</a:t>
            </a:r>
          </a:p>
          <a:p>
            <a:r>
              <a:rPr lang="en-US" sz="2000" dirty="0">
                <a:ea typeface="+mn-lt"/>
                <a:cs typeface="+mn-lt"/>
              </a:rPr>
              <a:t>It follows keyword driven, behavior driven, and data driven approach for writing test script.</a:t>
            </a:r>
          </a:p>
          <a:p>
            <a:r>
              <a:rPr lang="en-US" sz="2000" dirty="0">
                <a:ea typeface="+mn-lt"/>
                <a:cs typeface="+mn-lt"/>
              </a:rPr>
              <a:t>Robot Framework has very easy syntax and uses human readable keywords.</a:t>
            </a:r>
          </a:p>
          <a:p>
            <a:r>
              <a:rPr lang="en-US" sz="2000" dirty="0">
                <a:ea typeface="+mn-lt"/>
                <a:cs typeface="+mn-lt"/>
              </a:rPr>
              <a:t>It capabilities can be extended libraries implemented in Java and python.</a:t>
            </a:r>
          </a:p>
          <a:p>
            <a:r>
              <a:rPr lang="en-US" sz="2000" dirty="0">
                <a:ea typeface="+mn-lt"/>
                <a:cs typeface="+mn-lt"/>
              </a:rPr>
              <a:t>Robot framework is extensively used for RPA, Database, API automation &amp; Web automation.</a:t>
            </a:r>
          </a:p>
          <a:p>
            <a:r>
              <a:rPr lang="en-US" sz="2000" dirty="0">
                <a:ea typeface="+mn-lt"/>
                <a:cs typeface="+mn-lt"/>
              </a:rPr>
              <a:t>This is the only framework which comes with all industry standard framework features with very minimal coding.</a:t>
            </a:r>
            <a:endParaRPr lang="en-US" sz="2000" dirty="0">
              <a:cs typeface="Calibri"/>
            </a:endParaRPr>
          </a:p>
        </p:txBody>
      </p:sp>
      <p:pic>
        <p:nvPicPr>
          <p:cNvPr id="14" name="Picture 4" descr="A grey robot with  colourful buttons">
            <a:extLst>
              <a:ext uri="{FF2B5EF4-FFF2-40B4-BE49-F238E27FC236}">
                <a16:creationId xmlns:a16="http://schemas.microsoft.com/office/drawing/2014/main" xmlns="" id="{2E6BE4F7-63BE-8068-4DE4-13149D8D0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09" r="399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39A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90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3AAB13-5644-86D3-683D-FB47043F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19" y="603550"/>
            <a:ext cx="11162581" cy="5717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9. Tick test cases.</a:t>
            </a:r>
            <a:endParaRPr lang="en-US" dirty="0"/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10. Go to </a:t>
            </a:r>
            <a:r>
              <a:rPr lang="en-US" i="1" dirty="0">
                <a:ea typeface="+mn-lt"/>
                <a:cs typeface="+mn-lt"/>
              </a:rPr>
              <a:t>Run</a:t>
            </a:r>
            <a:r>
              <a:rPr lang="en-US" dirty="0">
                <a:ea typeface="+mn-lt"/>
                <a:cs typeface="+mn-lt"/>
              </a:rPr>
              <a:t> tab, and then click </a:t>
            </a:r>
            <a:r>
              <a:rPr lang="en-US" i="1" dirty="0">
                <a:ea typeface="+mn-lt"/>
                <a:cs typeface="+mn-lt"/>
              </a:rPr>
              <a:t>Start</a:t>
            </a:r>
            <a:r>
              <a:rPr lang="en-US" dirty="0">
                <a:ea typeface="+mn-lt"/>
                <a:cs typeface="+mn-lt"/>
              </a:rPr>
              <a:t> . It runs ticked test cases.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00" y="1473549"/>
            <a:ext cx="3840115" cy="11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50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C475749F-F487-4EFB-ABC7-C1359590EB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D7F14-4046-81B3-D594-1EECDE47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/>
          </a:bodyPr>
          <a:lstStyle/>
          <a:p>
            <a:pPr algn="l"/>
            <a:r>
              <a:rPr lang="en-US" sz="7200">
                <a:cs typeface="Calibri Light"/>
              </a:rPr>
              <a:t>Data Driven + BDD</a:t>
            </a:r>
            <a:endParaRPr lang="en-US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DB6759-765C-D49E-4AE9-8B6A6996A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*Learn creating keywords and variable first</a:t>
            </a:r>
            <a:endParaRPr lang="en-US"/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6D6FAA8-41A5-46EA-A8AB-E9D2754A6F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29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8CB35E-12D0-6814-72D2-E505A3EF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Steps: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D7A0A0-EA38-EA5B-A40E-1E570746D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Take Success Add Candidate BDD for example</a:t>
            </a:r>
          </a:p>
          <a:p>
            <a:pPr marL="0" indent="0">
              <a:buNone/>
            </a:pPr>
            <a:endParaRPr lang="en-US" sz="1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1. Create new Test Suite which import </a:t>
            </a:r>
            <a:r>
              <a:rPr lang="en-US" sz="1900" dirty="0" err="1">
                <a:ea typeface="+mn-lt"/>
                <a:cs typeface="+mn-lt"/>
              </a:rPr>
              <a:t>StepDefinition</a:t>
            </a:r>
            <a:r>
              <a:rPr lang="en-US" sz="1900" dirty="0">
                <a:ea typeface="+mn-lt"/>
                <a:cs typeface="+mn-lt"/>
              </a:rPr>
              <a:t> resources file.</a:t>
            </a:r>
            <a:endParaRPr lang="en-US" sz="1900" dirty="0"/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2. Create test cases that represent data (refer </a:t>
            </a:r>
            <a:r>
              <a:rPr lang="en-US" sz="1900" dirty="0" smtClean="0">
                <a:ea typeface="+mn-lt"/>
                <a:cs typeface="+mn-lt"/>
              </a:rPr>
              <a:t>to page  67).</a:t>
            </a:r>
            <a:endParaRPr lang="en-US" sz="1900" dirty="0"/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3. Create Keywords and put argument and BDD step (from previous BDD test case)</a:t>
            </a:r>
            <a:endParaRPr lang="en-US" sz="1900" dirty="0"/>
          </a:p>
          <a:p>
            <a:pPr marL="0" indent="0">
              <a:buNone/>
            </a:pPr>
            <a:endParaRPr lang="en-US" sz="19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900" dirty="0">
              <a:ea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xmlns="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419" y="1349887"/>
            <a:ext cx="514421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28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AF610A-0C89-B5CD-3B9E-3B771A454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90" y="1232009"/>
            <a:ext cx="467111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4. We want step </a:t>
            </a:r>
            <a:r>
              <a:rPr lang="en-US" sz="2000" dirty="0" smtClean="0">
                <a:ea typeface="+mn-lt"/>
                <a:cs typeface="+mn-lt"/>
              </a:rPr>
              <a:t>‘Put information</a:t>
            </a:r>
            <a:r>
              <a:rPr lang="en-US" sz="2000" dirty="0">
                <a:ea typeface="+mn-lt"/>
                <a:cs typeface="+mn-lt"/>
              </a:rPr>
              <a:t>' be used for data driven. So, recall </a:t>
            </a:r>
            <a:r>
              <a:rPr lang="en-US" sz="2000" u="sng" dirty="0">
                <a:ea typeface="+mn-lt"/>
                <a:cs typeface="+mn-lt"/>
              </a:rPr>
              <a:t>create keywords file will variable</a:t>
            </a:r>
            <a:r>
              <a:rPr lang="en-US" sz="2000" dirty="0">
                <a:ea typeface="+mn-lt"/>
                <a:cs typeface="+mn-lt"/>
              </a:rPr>
              <a:t> and create keywords file and name it </a:t>
            </a:r>
            <a:r>
              <a:rPr lang="en-US" sz="2000" dirty="0" smtClean="0">
                <a:ea typeface="+mn-lt"/>
                <a:cs typeface="+mn-lt"/>
              </a:rPr>
              <a:t>as</a:t>
            </a:r>
            <a:br>
              <a:rPr lang="en-US" sz="2000" dirty="0" smtClean="0">
                <a:ea typeface="+mn-lt"/>
                <a:cs typeface="+mn-lt"/>
              </a:rPr>
            </a:br>
            <a:endParaRPr lang="en-US" dirty="0"/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 </a:t>
            </a:r>
            <a:r>
              <a:rPr lang="en-MY" sz="2000" dirty="0"/>
              <a:t> </a:t>
            </a:r>
            <a:r>
              <a:rPr lang="en-MY" sz="2000" dirty="0" err="1"/>
              <a:t>Put_information_dd</a:t>
            </a:r>
            <a:r>
              <a:rPr lang="en-MY" sz="2000" dirty="0"/>
              <a:t> ${</a:t>
            </a:r>
            <a:r>
              <a:rPr lang="en-MY" sz="2000" dirty="0" err="1"/>
              <a:t>Faci</a:t>
            </a:r>
            <a:r>
              <a:rPr lang="en-MY" sz="2000" dirty="0"/>
              <a:t>} and ${Job} </a:t>
            </a:r>
            <a:r>
              <a:rPr lang="en-MY" sz="2000" dirty="0" smtClean="0"/>
              <a:t/>
            </a:r>
            <a:br>
              <a:rPr lang="en-MY" sz="2000" dirty="0" smtClean="0"/>
            </a:br>
            <a:r>
              <a:rPr lang="en-MY" sz="2000" dirty="0" smtClean="0"/>
              <a:t/>
            </a:r>
            <a:br>
              <a:rPr lang="en-MY" sz="2000" dirty="0" smtClean="0"/>
            </a:br>
            <a:endParaRPr lang="en-MY" sz="2000" dirty="0" smtClean="0"/>
          </a:p>
          <a:p>
            <a:pPr>
              <a:buNone/>
            </a:pPr>
            <a:r>
              <a:rPr lang="en-US" sz="2000" dirty="0" smtClean="0">
                <a:ea typeface="+mn-lt"/>
                <a:cs typeface="+mn-lt"/>
              </a:rPr>
              <a:t>5</a:t>
            </a:r>
            <a:r>
              <a:rPr lang="en-US" sz="2000" dirty="0">
                <a:ea typeface="+mn-lt"/>
                <a:cs typeface="+mn-lt"/>
              </a:rPr>
              <a:t>. Inside Keywords file, change value (in third column and row that involve only) into name of variable</a:t>
            </a:r>
            <a:endParaRPr lang="en-US" dirty="0"/>
          </a:p>
          <a:p>
            <a:pPr marL="0" indent="0">
              <a:buNone/>
            </a:pP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828A5161-06F1-46CF-8AD7-844680A59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D3F51FEB-38FB-4F6C-9F7B-2F2AFAB654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1E547BA6-BAE0-43BB-A7CA-60F69CE252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5995D10D-E9C9-47DB-AE7E-801FEF38F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CC1A72C6-3DE4-4EC3-9AD5-9E0D40D8CE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xmlns="" id="{0B0DA1F1-C391-4EDF-9FE0-23E86E1377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17" y="1321553"/>
            <a:ext cx="6326749" cy="31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646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FEB3D6-AA69-2587-7AE4-9FCD0004C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7" y="474154"/>
            <a:ext cx="11752052" cy="5961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Calibri"/>
              </a:rPr>
              <a:t>7</a:t>
            </a:r>
            <a:r>
              <a:rPr lang="en-US" sz="2000" dirty="0">
                <a:ea typeface="+mn-lt"/>
                <a:cs typeface="+mn-lt"/>
              </a:rPr>
              <a:t>. Go back to Test Suite. Change 'I fill information' into </a:t>
            </a:r>
            <a:endParaRPr lang="en-US" sz="2000" dirty="0"/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i="1" dirty="0" smtClean="0">
                <a:ea typeface="+mn-lt"/>
                <a:cs typeface="+mn-lt"/>
              </a:rPr>
              <a:t>‘</a:t>
            </a:r>
            <a:r>
              <a:rPr lang="en-US" sz="2000" i="1" dirty="0" err="1" smtClean="0">
                <a:ea typeface="+mn-lt"/>
                <a:cs typeface="+mn-lt"/>
              </a:rPr>
              <a:t>Put_information_dd</a:t>
            </a:r>
            <a:r>
              <a:rPr lang="en-US" sz="2000" i="1" dirty="0" smtClean="0">
                <a:ea typeface="+mn-lt"/>
                <a:cs typeface="+mn-lt"/>
              </a:rPr>
              <a:t> </a:t>
            </a:r>
            <a:r>
              <a:rPr lang="en-US" sz="2000" i="1" dirty="0">
                <a:ea typeface="+mn-lt"/>
                <a:cs typeface="+mn-lt"/>
              </a:rPr>
              <a:t>${facility} and ${comment}</a:t>
            </a:r>
            <a:r>
              <a:rPr lang="en-US" sz="2000" i="1" dirty="0">
                <a:ea typeface="+mn-lt"/>
                <a:cs typeface="+mn-lt"/>
              </a:rPr>
              <a:t> </a:t>
            </a:r>
            <a:r>
              <a:rPr lang="en-US" sz="2000" i="1" dirty="0" smtClean="0">
                <a:ea typeface="+mn-lt"/>
                <a:cs typeface="+mn-lt"/>
              </a:rPr>
              <a:t>’</a:t>
            </a:r>
            <a:endParaRPr lang="en-US" sz="2000" i="1" dirty="0">
              <a:cs typeface="Calibri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Note: name of variables must be same with argument variable</a:t>
            </a: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8. </a:t>
            </a:r>
            <a:r>
              <a:rPr lang="en-US" sz="2000" dirty="0" smtClean="0">
                <a:ea typeface="+mn-lt"/>
                <a:cs typeface="+mn-lt"/>
              </a:rPr>
              <a:t>Go to </a:t>
            </a:r>
            <a:r>
              <a:rPr lang="en-US" sz="2000" i="1" dirty="0" smtClean="0">
                <a:ea typeface="+mn-lt"/>
                <a:cs typeface="+mn-lt"/>
              </a:rPr>
              <a:t>Run</a:t>
            </a:r>
            <a:r>
              <a:rPr lang="en-US" sz="2000" dirty="0" smtClean="0">
                <a:ea typeface="+mn-lt"/>
                <a:cs typeface="+mn-lt"/>
              </a:rPr>
              <a:t> tab, and then click </a:t>
            </a:r>
            <a:r>
              <a:rPr lang="en-US" sz="2000" i="1" dirty="0" smtClean="0">
                <a:ea typeface="+mn-lt"/>
                <a:cs typeface="+mn-lt"/>
              </a:rPr>
              <a:t>Start</a:t>
            </a:r>
            <a:r>
              <a:rPr lang="en-US" sz="2000" dirty="0" smtClean="0">
                <a:ea typeface="+mn-lt"/>
                <a:cs typeface="+mn-lt"/>
              </a:rPr>
              <a:t> . It runs ticked test cases.</a:t>
            </a:r>
            <a:endParaRPr lang="en-US" sz="2000" dirty="0" smtClean="0">
              <a:cs typeface="Calibri"/>
            </a:endParaRPr>
          </a:p>
          <a:p>
            <a:pPr marL="0" indent="0">
              <a:buNone/>
            </a:pPr>
            <a:endParaRPr lang="en-US" dirty="0" smtClean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5943"/>
          <a:stretch/>
        </p:blipFill>
        <p:spPr>
          <a:xfrm>
            <a:off x="865977" y="2380891"/>
            <a:ext cx="8745991" cy="19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04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C475749F-F487-4EFB-ABC7-C1359590EB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D7F14-4046-81B3-D594-1EECDE47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7200" dirty="0">
                <a:ea typeface="+mj-lt"/>
                <a:cs typeface="+mj-lt"/>
              </a:rPr>
              <a:t>Data Driven Using External Test Data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DB6759-765C-D49E-4AE9-8B6A6996A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Example: Excel, csv</a:t>
            </a:r>
            <a:endParaRPr lang="en-US" dirty="0"/>
          </a:p>
          <a:p>
            <a:pPr algn="l"/>
            <a:endParaRPr lang="en-US" dirty="0"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6D6FAA8-41A5-46EA-A8AB-E9D2754A6F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2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F75582-44B8-7DFA-725F-9B0B966C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7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NOTE: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D94187-4B42-153D-EDD2-1F123C8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30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Install </a:t>
            </a:r>
            <a:r>
              <a:rPr lang="en-US" dirty="0" err="1">
                <a:ea typeface="+mn-lt"/>
                <a:cs typeface="+mn-lt"/>
              </a:rPr>
              <a:t>DataDriver</a:t>
            </a:r>
            <a:r>
              <a:rPr lang="en-US" dirty="0">
                <a:ea typeface="+mn-lt"/>
                <a:cs typeface="+mn-lt"/>
              </a:rPr>
              <a:t> library on command prompt by typing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/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pip install --upgrade </a:t>
            </a:r>
            <a:r>
              <a:rPr lang="en-US" dirty="0" err="1">
                <a:ea typeface="+mn-lt"/>
                <a:cs typeface="+mn-lt"/>
              </a:rPr>
              <a:t>robotframework-datadriver</a:t>
            </a:r>
            <a:r>
              <a:rPr lang="en-US" dirty="0">
                <a:ea typeface="+mn-lt"/>
                <a:cs typeface="+mn-lt"/>
              </a:rPr>
              <a:t>[XLS]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914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D50794-CEF1-A853-BE34-72C14E01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ea typeface="+mj-lt"/>
                <a:cs typeface="+mj-lt"/>
              </a:rPr>
              <a:t>Steps </a:t>
            </a:r>
            <a:r>
              <a:rPr lang="en-US" dirty="0">
                <a:ea typeface="+mn-lt"/>
                <a:cs typeface="+mn-lt"/>
              </a:rPr>
              <a:t>BDD + </a:t>
            </a:r>
            <a:r>
              <a:rPr lang="en-US" dirty="0" smtClean="0">
                <a:ea typeface="+mn-lt"/>
                <a:cs typeface="+mn-lt"/>
              </a:rPr>
              <a:t>DD+ External Excel file</a:t>
            </a:r>
            <a:r>
              <a:rPr lang="en-US" dirty="0" smtClean="0">
                <a:ea typeface="+mj-lt"/>
                <a:cs typeface="+mj-lt"/>
              </a:rPr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7B2F95-DAC2-6349-2A1C-1C5FCA8EF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940"/>
            <a:ext cx="10515600" cy="50210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Before that, </a:t>
            </a:r>
            <a:r>
              <a:rPr lang="en-US" sz="2000" dirty="0" smtClean="0"/>
              <a:t>create </a:t>
            </a:r>
            <a:r>
              <a:rPr lang="en-US" sz="2000" dirty="0"/>
              <a:t>empty </a:t>
            </a:r>
            <a:r>
              <a:rPr lang="en-US" sz="2000" dirty="0" smtClean="0"/>
              <a:t>excel file in the </a:t>
            </a:r>
            <a:r>
              <a:rPr lang="en-US" sz="2000" dirty="0">
                <a:ea typeface="+mn-lt"/>
                <a:cs typeface="+mn-lt"/>
              </a:rPr>
              <a:t>same folder of Test </a:t>
            </a:r>
            <a:r>
              <a:rPr lang="en-US" sz="2000" dirty="0" smtClean="0">
                <a:ea typeface="+mn-lt"/>
                <a:cs typeface="+mn-lt"/>
              </a:rPr>
              <a:t>Suite in project file</a:t>
            </a:r>
            <a:endParaRPr lang="en-US" sz="2000" dirty="0" smtClean="0"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Go back to RIDE. Create new test suite for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Just using/copy </a:t>
            </a:r>
            <a:r>
              <a:rPr lang="en-US" sz="2000" dirty="0">
                <a:ea typeface="+mn-lt"/>
                <a:cs typeface="+mn-lt"/>
              </a:rPr>
              <a:t>previous </a:t>
            </a:r>
            <a:r>
              <a:rPr lang="en-US" sz="2000" dirty="0" smtClean="0">
                <a:ea typeface="+mn-lt"/>
                <a:cs typeface="+mn-lt"/>
              </a:rPr>
              <a:t>BDD+DD </a:t>
            </a:r>
            <a:r>
              <a:rPr lang="en-US" sz="2000" dirty="0">
                <a:ea typeface="+mn-lt"/>
                <a:cs typeface="+mn-lt"/>
              </a:rPr>
              <a:t>script</a:t>
            </a:r>
            <a:r>
              <a:rPr lang="en-US" sz="2000" dirty="0" smtClean="0">
                <a:ea typeface="+mn-lt"/>
                <a:cs typeface="+mn-lt"/>
              </a:rPr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Go to ‘Test Edit’ tab, write </a:t>
            </a:r>
            <a:r>
              <a:rPr lang="en-US" sz="2000" dirty="0">
                <a:ea typeface="+mn-lt"/>
                <a:cs typeface="+mn-lt"/>
              </a:rPr>
              <a:t>this script: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i="1" dirty="0" smtClean="0">
                <a:ea typeface="+mn-lt"/>
                <a:cs typeface="+mn-lt"/>
              </a:rPr>
              <a:t>Library           </a:t>
            </a:r>
            <a:r>
              <a:rPr lang="en-US" sz="2000" i="1" dirty="0" err="1">
                <a:ea typeface="+mn-lt"/>
                <a:cs typeface="+mn-lt"/>
              </a:rPr>
              <a:t>DataDriver</a:t>
            </a:r>
            <a:r>
              <a:rPr lang="en-US" sz="2000" i="1" dirty="0">
                <a:ea typeface="+mn-lt"/>
                <a:cs typeface="+mn-lt"/>
              </a:rPr>
              <a:t>    list_appoinment.xlsx    </a:t>
            </a:r>
            <a:r>
              <a:rPr lang="en-US" sz="2000" i="1" dirty="0" err="1" smtClean="0">
                <a:ea typeface="+mn-lt"/>
                <a:cs typeface="+mn-lt"/>
              </a:rPr>
              <a:t>sheet_name</a:t>
            </a:r>
            <a:r>
              <a:rPr lang="en-US" sz="2000" i="1" dirty="0" smtClean="0">
                <a:ea typeface="+mn-lt"/>
                <a:cs typeface="+mn-lt"/>
              </a:rPr>
              <a:t>=Sheet1</a:t>
            </a:r>
            <a:br>
              <a:rPr lang="en-US" sz="2000" i="1" dirty="0" smtClean="0">
                <a:ea typeface="+mn-lt"/>
                <a:cs typeface="+mn-lt"/>
              </a:rPr>
            </a:br>
            <a:endParaRPr lang="en-US" sz="2000" i="1" dirty="0" smtClean="0"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After that, write this script under Test Case session:</a:t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i="1" dirty="0">
                <a:ea typeface="+mn-lt"/>
                <a:cs typeface="+mn-lt"/>
              </a:rPr>
              <a:t/>
            </a:r>
            <a:br>
              <a:rPr lang="en-US" sz="2000" i="1" dirty="0">
                <a:ea typeface="+mn-lt"/>
                <a:cs typeface="+mn-lt"/>
              </a:rPr>
            </a:br>
            <a:endParaRPr lang="en-US" sz="2000" i="1" dirty="0" smtClean="0">
              <a:ea typeface="+mn-lt"/>
              <a:cs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58" y="4163190"/>
            <a:ext cx="4380464" cy="9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60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A13F4-D3C5-F627-436C-049A1CD9D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74" y="517095"/>
            <a:ext cx="10515600" cy="62373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ea typeface="+mn-lt"/>
                <a:cs typeface="+mn-lt"/>
              </a:rPr>
              <a:t>On excel file, write name of variable (with Robot framework format) on first row:</a:t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endParaRPr lang="en-US" sz="2000" dirty="0" smtClean="0"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ea typeface="+mn-lt"/>
                <a:cs typeface="+mn-lt"/>
              </a:rPr>
              <a:t>On </a:t>
            </a:r>
            <a:r>
              <a:rPr lang="en-US" sz="2000" dirty="0">
                <a:ea typeface="+mn-lt"/>
                <a:cs typeface="+mn-lt"/>
              </a:rPr>
              <a:t>test case and keywords, change variable name into name that same as name in Excel table</a:t>
            </a:r>
            <a:r>
              <a:rPr lang="en-US" sz="2000" dirty="0" smtClean="0">
                <a:ea typeface="+mn-lt"/>
                <a:cs typeface="+mn-lt"/>
              </a:rPr>
              <a:t>:</a:t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endParaRPr lang="en-US" sz="2000" dirty="0" smtClean="0"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>
                <a:ea typeface="+mn-lt"/>
                <a:cs typeface="+mn-lt"/>
              </a:rPr>
              <a:t>Go to </a:t>
            </a:r>
            <a:r>
              <a:rPr lang="en-US" sz="2000" i="1" dirty="0">
                <a:ea typeface="+mn-lt"/>
                <a:cs typeface="+mn-lt"/>
              </a:rPr>
              <a:t>Run</a:t>
            </a:r>
            <a:r>
              <a:rPr lang="en-US" sz="2000" dirty="0">
                <a:ea typeface="+mn-lt"/>
                <a:cs typeface="+mn-lt"/>
              </a:rPr>
              <a:t> tab, and then click </a:t>
            </a:r>
            <a:r>
              <a:rPr lang="en-US" sz="2000" i="1" dirty="0">
                <a:ea typeface="+mn-lt"/>
                <a:cs typeface="+mn-lt"/>
              </a:rPr>
              <a:t>Start</a:t>
            </a:r>
            <a:r>
              <a:rPr lang="en-US" sz="2000" dirty="0">
                <a:ea typeface="+mn-lt"/>
                <a:cs typeface="+mn-lt"/>
              </a:rPr>
              <a:t> . It runs ticked test cases</a:t>
            </a:r>
            <a:r>
              <a:rPr lang="en-US" sz="2000" dirty="0" smtClean="0"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dirty="0" smtClean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9943"/>
          <a:stretch/>
        </p:blipFill>
        <p:spPr>
          <a:xfrm>
            <a:off x="2009954" y="1021640"/>
            <a:ext cx="6801178" cy="2586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81" y="4448543"/>
            <a:ext cx="5096586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69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6277E-ADD0-1AD8-D572-6246E721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01D485-109D-8E52-26F5-355370DC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  <a:hlinkClick r:id="rId2"/>
              </a:rPr>
              <a:t>https://robotframework.org/robotframework/latest/RobotFrameworkUserGuide.html</a:t>
            </a:r>
          </a:p>
          <a:p>
            <a:r>
              <a:rPr lang="en-US">
                <a:cs typeface="Calibri"/>
                <a:hlinkClick r:id="rId3"/>
              </a:rPr>
              <a:t>https://www.tutorialspoint.com/robot_framework/index.htm</a:t>
            </a:r>
          </a:p>
          <a:p>
            <a:r>
              <a:rPr lang="en-US">
                <a:cs typeface="Calibri"/>
                <a:hlinkClick r:id="rId4"/>
              </a:rPr>
              <a:t>https://youtu.be/ErTN5rE6t8s</a:t>
            </a:r>
          </a:p>
          <a:p>
            <a:r>
              <a:rPr lang="en-US">
                <a:cs typeface="Calibri"/>
                <a:hlinkClick r:id="rId5"/>
              </a:rPr>
              <a:t>https://youtube.com/playlist?list=PLhW3qG5bs-L9l2I8K8dEhw6HXy-Z-33w3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70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F8BB0E-0BB4-644B-EB6C-C4D62D0C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171461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Calibri"/>
                <a:cs typeface="Calibri"/>
              </a:rPr>
              <a:t>Limitation robot framework for automation testing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B1193F-70C5-FAF9-4614-79C630A0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Robot framework does not support parallel execution</a:t>
            </a:r>
          </a:p>
          <a:p>
            <a:r>
              <a:rPr lang="en-US" sz="2000">
                <a:ea typeface="+mn-lt"/>
                <a:cs typeface="+mn-lt"/>
              </a:rPr>
              <a:t>Hard to customize html report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Robot framework is hard to maintain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Some error are difficult to debug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Robot framework has strict indentation rules</a:t>
            </a:r>
            <a:endParaRPr lang="en-US"/>
          </a:p>
          <a:p>
            <a:pPr marL="457200" indent="-457200"/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23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CCBAA8-3355-ED5D-9636-C489E125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>
                <a:solidFill>
                  <a:srgbClr val="FFFFFF"/>
                </a:solidFill>
              </a:rPr>
              <a:t>PRE-REQUISITES   </a:t>
            </a:r>
            <a:r>
              <a:rPr lang="en-US" sz="3000">
                <a:solidFill>
                  <a:srgbClr val="FFFFFF"/>
                </a:solidFill>
              </a:rPr>
              <a:t> 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You need to complete these before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xmlns="" id="{BAA5CCC3-AAF1-C992-9900-D3CFB7846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1" y="3294494"/>
            <a:ext cx="2709842" cy="168718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5A156640-9BE3-DBC4-0081-9D13867C2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1" y="3680333"/>
            <a:ext cx="2292899" cy="10161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7E6D910-2BFD-20B3-A2BE-40207D092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13" y="3622675"/>
            <a:ext cx="1943100" cy="1225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3F37A67-EB14-391B-B721-FCFC03EF5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3" y="3681055"/>
            <a:ext cx="1137117" cy="1220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B8C87A-7A60-8BD2-3251-2D2B2B33CEAA}"/>
              </a:ext>
            </a:extLst>
          </p:cNvPr>
          <p:cNvSpPr txBox="1"/>
          <p:nvPr/>
        </p:nvSpPr>
        <p:spPr>
          <a:xfrm>
            <a:off x="9626181" y="4838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system-ui"/>
                <a:cs typeface="Calibri"/>
              </a:rPr>
              <a:t>Selenium Library</a:t>
            </a:r>
            <a:endParaRPr lang="en-US" b="1" dirty="0"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50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1699</Words>
  <Application>Microsoft Office PowerPoint</Application>
  <PresentationFormat>Widescreen</PresentationFormat>
  <Paragraphs>358</Paragraphs>
  <Slides>79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Arial,Sans-Serif</vt:lpstr>
      <vt:lpstr>Calibri</vt:lpstr>
      <vt:lpstr>Calibri Light</vt:lpstr>
      <vt:lpstr>Franklin Gothic Demi</vt:lpstr>
      <vt:lpstr>Georgia</vt:lpstr>
      <vt:lpstr>Gill Sans MT Condensed</vt:lpstr>
      <vt:lpstr>system-ui</vt:lpstr>
      <vt:lpstr>Times New Roman</vt:lpstr>
      <vt:lpstr>Office Theme</vt:lpstr>
      <vt:lpstr>Office Theme</vt:lpstr>
      <vt:lpstr>GROUP 2 ROBOT FRAMEWORK</vt:lpstr>
      <vt:lpstr>ROBOT FRAMEWORK</vt:lpstr>
      <vt:lpstr>ROBOT FRAMEWORK</vt:lpstr>
      <vt:lpstr>Introduction Robot Framework</vt:lpstr>
      <vt:lpstr>Introduction  Robot Framework </vt:lpstr>
      <vt:lpstr>Features of Robot Framework  </vt:lpstr>
      <vt:lpstr>Benefit robot framework</vt:lpstr>
      <vt:lpstr>Limitation robot framework for automation testing </vt:lpstr>
      <vt:lpstr>PRE-REQUISITES     You need to complete these before</vt:lpstr>
      <vt:lpstr>Installing  robot framework</vt:lpstr>
      <vt:lpstr>Install python</vt:lpstr>
      <vt:lpstr>PowerPoint Presentation</vt:lpstr>
      <vt:lpstr>PowerPoint Presentation</vt:lpstr>
      <vt:lpstr>Install robot framework</vt:lpstr>
      <vt:lpstr>PowerPoint Presentation</vt:lpstr>
      <vt:lpstr>Install wxpython</vt:lpstr>
      <vt:lpstr>Install ride</vt:lpstr>
      <vt:lpstr>Install Selenium Library</vt:lpstr>
      <vt:lpstr>Open ride robot framework</vt:lpstr>
      <vt:lpstr>Webpage sample: </vt:lpstr>
      <vt:lpstr>PowerPoint Presentation</vt:lpstr>
      <vt:lpstr>List Feature and  Test Cases in Project</vt:lpstr>
      <vt:lpstr>Test data syntax</vt:lpstr>
      <vt:lpstr>PowerPoint Presentation</vt:lpstr>
      <vt:lpstr>Keywords in Selenium Library </vt:lpstr>
      <vt:lpstr>List of keywords that used in this project</vt:lpstr>
      <vt:lpstr>Sytax of Keywords in Table in Edit tab.</vt:lpstr>
      <vt:lpstr>PowerPoint Presentation</vt:lpstr>
      <vt:lpstr>Copy Element (Xpath) in webpage</vt:lpstr>
      <vt:lpstr>Steps:</vt:lpstr>
      <vt:lpstr> </vt:lpstr>
      <vt:lpstr>PowerPoint Presentation</vt:lpstr>
      <vt:lpstr>First testing</vt:lpstr>
      <vt:lpstr>Test Steps for Make Appointment test case:</vt:lpstr>
      <vt:lpstr>Step 1: Create Directory/folder</vt:lpstr>
      <vt:lpstr>Step 2: Create Test Suite</vt:lpstr>
      <vt:lpstr>Step 3: Import Selenium Library</vt:lpstr>
      <vt:lpstr>Step 4: Create Test Case </vt:lpstr>
      <vt:lpstr>Step 5: Put test steps into Test Case</vt:lpstr>
      <vt:lpstr>PowerPoint Presentation</vt:lpstr>
      <vt:lpstr>STEP 7: Test case report</vt:lpstr>
      <vt:lpstr>PowerPoint Presentation</vt:lpstr>
      <vt:lpstr>PowerPoint Presentation</vt:lpstr>
      <vt:lpstr>PowerPoint Presentation</vt:lpstr>
      <vt:lpstr>Test Setup and Teardown</vt:lpstr>
      <vt:lpstr>Test Setup and Test Teardown</vt:lpstr>
      <vt:lpstr>PowerPoint Presentation</vt:lpstr>
      <vt:lpstr>Variable, Keywords File and Resource File</vt:lpstr>
      <vt:lpstr>Variable</vt:lpstr>
      <vt:lpstr>PowerPoint Presentation</vt:lpstr>
      <vt:lpstr>PowerPoint Presentation</vt:lpstr>
      <vt:lpstr>Keywords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 File</vt:lpstr>
      <vt:lpstr>PowerPoint Presentation</vt:lpstr>
      <vt:lpstr>PowerPoint Presentation</vt:lpstr>
      <vt:lpstr>Behavior-driven development</vt:lpstr>
      <vt:lpstr>Behavior-driven development</vt:lpstr>
      <vt:lpstr>Step 1: Create ‘Open n login’ and ‘Make_appointment’ resources files </vt:lpstr>
      <vt:lpstr>PowerPoint Presentation</vt:lpstr>
      <vt:lpstr>Step 2: Create BDD Test Suite</vt:lpstr>
      <vt:lpstr>Data Driven</vt:lpstr>
      <vt:lpstr>Steps:</vt:lpstr>
      <vt:lpstr>PowerPoint Presentation</vt:lpstr>
      <vt:lpstr>PowerPoint Presentation</vt:lpstr>
      <vt:lpstr>PowerPoint Presentation</vt:lpstr>
      <vt:lpstr>Data Driven + BDD</vt:lpstr>
      <vt:lpstr>Steps:</vt:lpstr>
      <vt:lpstr>PowerPoint Presentation</vt:lpstr>
      <vt:lpstr>PowerPoint Presentation</vt:lpstr>
      <vt:lpstr>Data Driven Using External Test Data </vt:lpstr>
      <vt:lpstr>NOTE:</vt:lpstr>
      <vt:lpstr>Steps BDD + DD+ External Excel file:</vt:lpstr>
      <vt:lpstr>PowerPoint Presentation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account</cp:lastModifiedBy>
  <cp:revision>496</cp:revision>
  <dcterms:created xsi:type="dcterms:W3CDTF">2022-06-15T03:09:41Z</dcterms:created>
  <dcterms:modified xsi:type="dcterms:W3CDTF">2022-09-12T06:14:22Z</dcterms:modified>
</cp:coreProperties>
</file>